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484" r:id="rId2"/>
    <p:sldId id="485" r:id="rId3"/>
    <p:sldId id="486" r:id="rId4"/>
    <p:sldId id="493" r:id="rId5"/>
    <p:sldId id="494" r:id="rId6"/>
    <p:sldId id="487" r:id="rId7"/>
    <p:sldId id="495" r:id="rId8"/>
    <p:sldId id="496" r:id="rId9"/>
    <p:sldId id="488" r:id="rId10"/>
    <p:sldId id="491" r:id="rId11"/>
    <p:sldId id="492" r:id="rId12"/>
    <p:sldId id="490" r:id="rId13"/>
  </p:sldIdLst>
  <p:sldSz cx="9144000" cy="6858000" type="screen4x3"/>
  <p:notesSz cx="6797675" cy="9928225"/>
  <p:custDataLst>
    <p:tags r:id="rId16"/>
  </p:custDataLst>
  <p:defaultTextStyle>
    <a:defPPr>
      <a:defRPr lang="en-US"/>
    </a:defPPr>
    <a:lvl1pPr algn="l" rtl="0" eaLnBrk="0" fontAlgn="base" hangingPunct="0">
      <a:spcBef>
        <a:spcPct val="0"/>
      </a:spcBef>
      <a:spcAft>
        <a:spcPct val="0"/>
      </a:spcAft>
      <a:defRPr kumimoji="1" kern="1200">
        <a:solidFill>
          <a:schemeClr val="tx1"/>
        </a:solidFill>
        <a:latin typeface="Arial" charset="0"/>
        <a:ea typeface="新細明體" charset="-120"/>
        <a:cs typeface="+mn-cs"/>
      </a:defRPr>
    </a:lvl1pPr>
    <a:lvl2pPr marL="455613" indent="1588" algn="l" rtl="0" eaLnBrk="0" fontAlgn="base" hangingPunct="0">
      <a:spcBef>
        <a:spcPct val="0"/>
      </a:spcBef>
      <a:spcAft>
        <a:spcPct val="0"/>
      </a:spcAft>
      <a:defRPr kumimoji="1" kern="1200">
        <a:solidFill>
          <a:schemeClr val="tx1"/>
        </a:solidFill>
        <a:latin typeface="Arial" charset="0"/>
        <a:ea typeface="新細明體" charset="-120"/>
        <a:cs typeface="+mn-cs"/>
      </a:defRPr>
    </a:lvl2pPr>
    <a:lvl3pPr marL="912813" indent="1588" algn="l" rtl="0" eaLnBrk="0" fontAlgn="base" hangingPunct="0">
      <a:spcBef>
        <a:spcPct val="0"/>
      </a:spcBef>
      <a:spcAft>
        <a:spcPct val="0"/>
      </a:spcAft>
      <a:defRPr kumimoji="1" kern="1200">
        <a:solidFill>
          <a:schemeClr val="tx1"/>
        </a:solidFill>
        <a:latin typeface="Arial" charset="0"/>
        <a:ea typeface="新細明體" charset="-120"/>
        <a:cs typeface="+mn-cs"/>
      </a:defRPr>
    </a:lvl3pPr>
    <a:lvl4pPr marL="1370013" indent="1588" algn="l" rtl="0" eaLnBrk="0" fontAlgn="base" hangingPunct="0">
      <a:spcBef>
        <a:spcPct val="0"/>
      </a:spcBef>
      <a:spcAft>
        <a:spcPct val="0"/>
      </a:spcAft>
      <a:defRPr kumimoji="1" kern="1200">
        <a:solidFill>
          <a:schemeClr val="tx1"/>
        </a:solidFill>
        <a:latin typeface="Arial" charset="0"/>
        <a:ea typeface="新細明體" charset="-120"/>
        <a:cs typeface="+mn-cs"/>
      </a:defRPr>
    </a:lvl4pPr>
    <a:lvl5pPr marL="1827213" indent="1588" algn="l" rtl="0" eaLnBrk="0" fontAlgn="base" hangingPunct="0">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inlab-user" initials="m"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969696"/>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等深淺樣式 2 - 輔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0" autoAdjust="0"/>
    <p:restoredTop sz="83275" autoAdjust="0"/>
  </p:normalViewPr>
  <p:slideViewPr>
    <p:cSldViewPr>
      <p:cViewPr varScale="1">
        <p:scale>
          <a:sx n="96" d="100"/>
          <a:sy n="96" d="100"/>
        </p:scale>
        <p:origin x="1956" y="84"/>
      </p:cViewPr>
      <p:guideLst>
        <p:guide orient="horz" pos="2160"/>
        <p:guide pos="2880"/>
      </p:guideLst>
    </p:cSldViewPr>
  </p:slideViewPr>
  <p:outlineViewPr>
    <p:cViewPr>
      <p:scale>
        <a:sx n="33" d="100"/>
        <a:sy n="33" d="100"/>
      </p:scale>
      <p:origin x="228"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3" d="100"/>
          <a:sy n="63" d="100"/>
        </p:scale>
        <p:origin x="-2982" y="-114"/>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2"/>
            <a:ext cx="2946674" cy="496179"/>
          </a:xfrm>
          <a:prstGeom prst="rect">
            <a:avLst/>
          </a:prstGeom>
        </p:spPr>
        <p:txBody>
          <a:bodyPr vert="horz" lIns="92446" tIns="46223" rIns="92446" bIns="46223" rtlCol="0"/>
          <a:lstStyle>
            <a:lvl1pPr algn="l" eaLnBrk="1" hangingPunct="1">
              <a:defRPr kumimoji="0" sz="1200">
                <a:latin typeface="Arial" charset="0"/>
                <a:ea typeface="+mn-ea"/>
                <a:cs typeface="Arial" charset="0"/>
              </a:defRPr>
            </a:lvl1pPr>
          </a:lstStyle>
          <a:p>
            <a:pPr>
              <a:defRPr/>
            </a:pPr>
            <a:endParaRPr lang="zh-TW" altLang="en-US"/>
          </a:p>
        </p:txBody>
      </p:sp>
      <p:sp>
        <p:nvSpPr>
          <p:cNvPr id="3" name="日期版面配置區 2"/>
          <p:cNvSpPr>
            <a:spLocks noGrp="1"/>
          </p:cNvSpPr>
          <p:nvPr>
            <p:ph type="dt" sz="quarter" idx="1"/>
          </p:nvPr>
        </p:nvSpPr>
        <p:spPr>
          <a:xfrm>
            <a:off x="3849915" y="2"/>
            <a:ext cx="2946674" cy="496179"/>
          </a:xfrm>
          <a:prstGeom prst="rect">
            <a:avLst/>
          </a:prstGeom>
        </p:spPr>
        <p:txBody>
          <a:bodyPr vert="horz" lIns="92446" tIns="46223" rIns="92446" bIns="46223" rtlCol="0"/>
          <a:lstStyle>
            <a:lvl1pPr algn="r" eaLnBrk="1" hangingPunct="1">
              <a:defRPr kumimoji="0" sz="1200">
                <a:latin typeface="Arial" charset="0"/>
                <a:ea typeface="+mn-ea"/>
                <a:cs typeface="Arial" charset="0"/>
              </a:defRPr>
            </a:lvl1pPr>
          </a:lstStyle>
          <a:p>
            <a:pPr>
              <a:defRPr/>
            </a:pPr>
            <a:fld id="{5D68CE3B-6993-4CF0-BA64-FC0571BD932F}" type="datetimeFigureOut">
              <a:rPr lang="zh-TW" altLang="en-US"/>
              <a:pPr>
                <a:defRPr/>
              </a:pPr>
              <a:t>2018/12/14</a:t>
            </a:fld>
            <a:endParaRPr lang="zh-TW" altLang="en-US"/>
          </a:p>
        </p:txBody>
      </p:sp>
      <p:sp>
        <p:nvSpPr>
          <p:cNvPr id="4" name="頁尾版面配置區 3"/>
          <p:cNvSpPr>
            <a:spLocks noGrp="1"/>
          </p:cNvSpPr>
          <p:nvPr>
            <p:ph type="ftr" sz="quarter" idx="2"/>
          </p:nvPr>
        </p:nvSpPr>
        <p:spPr>
          <a:xfrm>
            <a:off x="0" y="9429730"/>
            <a:ext cx="2946674" cy="496179"/>
          </a:xfrm>
          <a:prstGeom prst="rect">
            <a:avLst/>
          </a:prstGeom>
        </p:spPr>
        <p:txBody>
          <a:bodyPr vert="horz" lIns="92446" tIns="46223" rIns="92446" bIns="46223" rtlCol="0" anchor="b"/>
          <a:lstStyle>
            <a:lvl1pPr algn="l" eaLnBrk="1" hangingPunct="1">
              <a:defRPr kumimoji="0" sz="1200">
                <a:latin typeface="Arial" charset="0"/>
                <a:ea typeface="+mn-ea"/>
                <a:cs typeface="Arial" charset="0"/>
              </a:defRPr>
            </a:lvl1pPr>
          </a:lstStyle>
          <a:p>
            <a:pPr>
              <a:defRPr/>
            </a:pPr>
            <a:endParaRPr lang="zh-TW" altLang="en-US"/>
          </a:p>
        </p:txBody>
      </p:sp>
      <p:sp>
        <p:nvSpPr>
          <p:cNvPr id="5" name="投影片編號版面配置區 4"/>
          <p:cNvSpPr>
            <a:spLocks noGrp="1"/>
          </p:cNvSpPr>
          <p:nvPr>
            <p:ph type="sldNum" sz="quarter" idx="3"/>
          </p:nvPr>
        </p:nvSpPr>
        <p:spPr>
          <a:xfrm>
            <a:off x="3849915" y="9429730"/>
            <a:ext cx="2946674" cy="496179"/>
          </a:xfrm>
          <a:prstGeom prst="rect">
            <a:avLst/>
          </a:prstGeom>
        </p:spPr>
        <p:txBody>
          <a:bodyPr vert="horz" wrap="square" lIns="92446" tIns="46223" rIns="92446" bIns="46223" numCol="1" anchor="b" anchorCtr="0" compatLnSpc="1">
            <a:prstTxWarp prst="textNoShape">
              <a:avLst/>
            </a:prstTxWarp>
          </a:bodyPr>
          <a:lstStyle>
            <a:lvl1pPr algn="r" eaLnBrk="1" hangingPunct="1">
              <a:defRPr kumimoji="0" sz="1200"/>
            </a:lvl1pPr>
          </a:lstStyle>
          <a:p>
            <a:fld id="{432C92A8-C434-47E9-9C27-677AEA8A8EBC}" type="slidenum">
              <a:rPr lang="zh-TW" altLang="en-US"/>
              <a:pPr/>
              <a:t>‹#›</a:t>
            </a:fld>
            <a:endParaRPr lang="zh-TW" altLang="en-US"/>
          </a:p>
        </p:txBody>
      </p:sp>
    </p:spTree>
    <p:extLst>
      <p:ext uri="{BB962C8B-B14F-4D97-AF65-F5344CB8AC3E}">
        <p14:creationId xmlns:p14="http://schemas.microsoft.com/office/powerpoint/2010/main" val="5587852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2"/>
            <a:ext cx="2946674" cy="496179"/>
          </a:xfrm>
          <a:prstGeom prst="rect">
            <a:avLst/>
          </a:prstGeom>
        </p:spPr>
        <p:txBody>
          <a:bodyPr vert="horz" lIns="92446" tIns="46223" rIns="92446" bIns="46223" rtlCol="0"/>
          <a:lstStyle>
            <a:lvl1pPr algn="l" eaLnBrk="1" hangingPunct="1">
              <a:defRPr kumimoji="0" sz="1200">
                <a:latin typeface="Arial" charset="0"/>
                <a:ea typeface="+mn-ea"/>
                <a:cs typeface="Arial" charset="0"/>
              </a:defRPr>
            </a:lvl1pPr>
          </a:lstStyle>
          <a:p>
            <a:pPr>
              <a:defRPr/>
            </a:pPr>
            <a:endParaRPr lang="zh-TW" altLang="en-US"/>
          </a:p>
        </p:txBody>
      </p:sp>
      <p:sp>
        <p:nvSpPr>
          <p:cNvPr id="3" name="日期版面配置區 2"/>
          <p:cNvSpPr>
            <a:spLocks noGrp="1"/>
          </p:cNvSpPr>
          <p:nvPr>
            <p:ph type="dt" idx="1"/>
          </p:nvPr>
        </p:nvSpPr>
        <p:spPr>
          <a:xfrm>
            <a:off x="3849915" y="2"/>
            <a:ext cx="2946674" cy="496179"/>
          </a:xfrm>
          <a:prstGeom prst="rect">
            <a:avLst/>
          </a:prstGeom>
        </p:spPr>
        <p:txBody>
          <a:bodyPr vert="horz" lIns="92446" tIns="46223" rIns="92446" bIns="46223" rtlCol="0"/>
          <a:lstStyle>
            <a:lvl1pPr algn="r" eaLnBrk="1" hangingPunct="1">
              <a:defRPr kumimoji="0" sz="1200">
                <a:latin typeface="Arial" charset="0"/>
                <a:ea typeface="+mn-ea"/>
                <a:cs typeface="Arial" charset="0"/>
              </a:defRPr>
            </a:lvl1pPr>
          </a:lstStyle>
          <a:p>
            <a:pPr>
              <a:defRPr/>
            </a:pPr>
            <a:fld id="{1C9893F2-E477-4E81-BD53-64701E1EC461}" type="datetimeFigureOut">
              <a:rPr lang="zh-TW" altLang="en-US"/>
              <a:pPr>
                <a:defRPr/>
              </a:pPr>
              <a:t>2018/12/14</a:t>
            </a:fld>
            <a:endParaRPr lang="zh-TW" altLang="en-US"/>
          </a:p>
        </p:txBody>
      </p:sp>
      <p:sp>
        <p:nvSpPr>
          <p:cNvPr id="4" name="投影片圖像版面配置區 3"/>
          <p:cNvSpPr>
            <a:spLocks noGrp="1" noRot="1" noChangeAspect="1"/>
          </p:cNvSpPr>
          <p:nvPr>
            <p:ph type="sldImg" idx="2"/>
          </p:nvPr>
        </p:nvSpPr>
        <p:spPr>
          <a:xfrm>
            <a:off x="919163" y="744538"/>
            <a:ext cx="4960937" cy="3722687"/>
          </a:xfrm>
          <a:prstGeom prst="rect">
            <a:avLst/>
          </a:prstGeom>
          <a:noFill/>
          <a:ln w="12700">
            <a:solidFill>
              <a:prstClr val="black"/>
            </a:solidFill>
          </a:ln>
        </p:spPr>
        <p:txBody>
          <a:bodyPr vert="horz" lIns="92446" tIns="46223" rIns="92446" bIns="46223" rtlCol="0" anchor="ctr"/>
          <a:lstStyle/>
          <a:p>
            <a:pPr lvl="0"/>
            <a:endParaRPr lang="zh-TW" altLang="en-US" noProof="0" smtClean="0"/>
          </a:p>
        </p:txBody>
      </p:sp>
      <p:sp>
        <p:nvSpPr>
          <p:cNvPr id="5" name="備忘稿版面配置區 4"/>
          <p:cNvSpPr>
            <a:spLocks noGrp="1"/>
          </p:cNvSpPr>
          <p:nvPr>
            <p:ph type="body" sz="quarter" idx="3"/>
          </p:nvPr>
        </p:nvSpPr>
        <p:spPr>
          <a:xfrm>
            <a:off x="681507" y="4716023"/>
            <a:ext cx="5436836" cy="4467934"/>
          </a:xfrm>
          <a:prstGeom prst="rect">
            <a:avLst/>
          </a:prstGeom>
        </p:spPr>
        <p:txBody>
          <a:bodyPr vert="horz" lIns="92446" tIns="46223" rIns="92446" bIns="46223" rtlCol="0">
            <a:normAutofit/>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6" name="頁尾版面配置區 5"/>
          <p:cNvSpPr>
            <a:spLocks noGrp="1"/>
          </p:cNvSpPr>
          <p:nvPr>
            <p:ph type="ftr" sz="quarter" idx="4"/>
          </p:nvPr>
        </p:nvSpPr>
        <p:spPr>
          <a:xfrm>
            <a:off x="0" y="9429730"/>
            <a:ext cx="2946674" cy="496179"/>
          </a:xfrm>
          <a:prstGeom prst="rect">
            <a:avLst/>
          </a:prstGeom>
        </p:spPr>
        <p:txBody>
          <a:bodyPr vert="horz" lIns="92446" tIns="46223" rIns="92446" bIns="46223" rtlCol="0" anchor="b"/>
          <a:lstStyle>
            <a:lvl1pPr algn="l" eaLnBrk="1" hangingPunct="1">
              <a:defRPr kumimoji="0" sz="1200">
                <a:latin typeface="Arial" charset="0"/>
                <a:ea typeface="+mn-ea"/>
                <a:cs typeface="Arial" charset="0"/>
              </a:defRPr>
            </a:lvl1pPr>
          </a:lstStyle>
          <a:p>
            <a:pPr>
              <a:defRPr/>
            </a:pPr>
            <a:endParaRPr lang="zh-TW" altLang="en-US"/>
          </a:p>
        </p:txBody>
      </p:sp>
      <p:sp>
        <p:nvSpPr>
          <p:cNvPr id="7" name="投影片編號版面配置區 6"/>
          <p:cNvSpPr>
            <a:spLocks noGrp="1"/>
          </p:cNvSpPr>
          <p:nvPr>
            <p:ph type="sldNum" sz="quarter" idx="5"/>
          </p:nvPr>
        </p:nvSpPr>
        <p:spPr>
          <a:xfrm>
            <a:off x="3849915" y="9429730"/>
            <a:ext cx="2946674" cy="496179"/>
          </a:xfrm>
          <a:prstGeom prst="rect">
            <a:avLst/>
          </a:prstGeom>
        </p:spPr>
        <p:txBody>
          <a:bodyPr vert="horz" wrap="square" lIns="92446" tIns="46223" rIns="92446" bIns="46223" numCol="1" anchor="b" anchorCtr="0" compatLnSpc="1">
            <a:prstTxWarp prst="textNoShape">
              <a:avLst/>
            </a:prstTxWarp>
          </a:bodyPr>
          <a:lstStyle>
            <a:lvl1pPr algn="r" eaLnBrk="1" hangingPunct="1">
              <a:defRPr kumimoji="0" sz="1200"/>
            </a:lvl1pPr>
          </a:lstStyle>
          <a:p>
            <a:fld id="{89B894D2-DDB3-426A-9283-4F11FB56BDAE}" type="slidenum">
              <a:rPr lang="zh-TW" altLang="en-US"/>
              <a:pPr/>
              <a:t>‹#›</a:t>
            </a:fld>
            <a:endParaRPr lang="zh-TW" altLang="en-US"/>
          </a:p>
        </p:txBody>
      </p:sp>
    </p:spTree>
    <p:extLst>
      <p:ext uri="{BB962C8B-B14F-4D97-AF65-F5344CB8AC3E}">
        <p14:creationId xmlns:p14="http://schemas.microsoft.com/office/powerpoint/2010/main" val="27298218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2291" name="備忘稿版面配置區 2"/>
          <p:cNvSpPr>
            <a:spLocks noGrp="1"/>
          </p:cNvSpPr>
          <p:nvPr>
            <p:ph type="body" idx="1"/>
          </p:nvPr>
        </p:nvSpPr>
        <p:spPr bwMode="auto">
          <a:noFill/>
        </p:spPr>
        <p:txBody>
          <a:bodyPr wrap="square" numCol="1" anchor="t" anchorCtr="0" compatLnSpc="1">
            <a:prstTxWarp prst="textNoShape">
              <a:avLst/>
            </a:prstTxWarp>
          </a:bodyPr>
          <a:lstStyle/>
          <a:p>
            <a:endParaRPr lang="zh-TW" altLang="en-US" dirty="0" smtClean="0"/>
          </a:p>
        </p:txBody>
      </p:sp>
      <p:sp>
        <p:nvSpPr>
          <p:cNvPr id="12292" name="投影片編號版面配置區 3"/>
          <p:cNvSpPr>
            <a:spLocks noGrp="1"/>
          </p:cNvSpPr>
          <p:nvPr>
            <p:ph type="sldNum" sz="quarter" idx="5"/>
          </p:nvPr>
        </p:nvSpPr>
        <p:spPr bwMode="auto">
          <a:noFill/>
          <a:ln>
            <a:miter lim="800000"/>
            <a:headEnd/>
            <a:tailEnd/>
          </a:ln>
        </p:spPr>
        <p:txBody>
          <a:bodyPr/>
          <a:lstStyle/>
          <a:p>
            <a:fld id="{C602FFDB-2002-4E68-ACAB-900E6B754F08}" type="slidenum">
              <a:rPr lang="zh-TW" altLang="en-US">
                <a:cs typeface="Arial" charset="0"/>
              </a:rPr>
              <a:pPr/>
              <a:t>1</a:t>
            </a:fld>
            <a:endParaRPr lang="zh-TW" altLang="en-US">
              <a:cs typeface="Arial" charset="0"/>
            </a:endParaRPr>
          </a:p>
        </p:txBody>
      </p:sp>
    </p:spTree>
    <p:extLst>
      <p:ext uri="{BB962C8B-B14F-4D97-AF65-F5344CB8AC3E}">
        <p14:creationId xmlns:p14="http://schemas.microsoft.com/office/powerpoint/2010/main" val="14236392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mtClean="0"/>
              <a:t>雲端運算</a:t>
            </a:r>
            <a:r>
              <a:rPr lang="en-US" altLang="zh-TW" smtClean="0"/>
              <a:t>:</a:t>
            </a:r>
            <a:r>
              <a:rPr lang="zh-TW" altLang="en-US" dirty="0" smtClean="0"/>
              <a:t>是一種基於網際網路的運算方式，通過這種方式，共用的軟硬體資源和資訊可以按需求提供給電腦各種終端和其他裝置。</a:t>
            </a:r>
            <a:endParaRPr lang="en-US" altLang="zh-TW" dirty="0" smtClean="0"/>
          </a:p>
          <a:p>
            <a:r>
              <a:rPr lang="zh-TW" altLang="en-US" dirty="0" smtClean="0"/>
              <a:t>百家公司如</a:t>
            </a:r>
            <a:r>
              <a:rPr lang="en-US" altLang="zh-TW" dirty="0" smtClean="0"/>
              <a:t>:</a:t>
            </a:r>
            <a:r>
              <a:rPr lang="zh-TW" altLang="en-US" dirty="0" smtClean="0"/>
              <a:t> </a:t>
            </a:r>
            <a:r>
              <a:rPr lang="en-US" altLang="zh-TW" sz="1200" b="0" i="0" kern="1200" dirty="0" smtClean="0">
                <a:solidFill>
                  <a:schemeClr val="tx1"/>
                </a:solidFill>
                <a:effectLst/>
                <a:latin typeface="+mn-lt"/>
                <a:ea typeface="+mn-ea"/>
                <a:cs typeface="+mn-cs"/>
              </a:rPr>
              <a:t>IBM</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Intel</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Dell</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HP</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Cisco</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Oracle</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VMware</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Yahoo…</a:t>
            </a:r>
            <a:endParaRPr lang="en-US" altLang="zh-TW" dirty="0" smtClean="0"/>
          </a:p>
          <a:p>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3</a:t>
            </a:fld>
            <a:endParaRPr lang="zh-TW" altLang="en-US"/>
          </a:p>
        </p:txBody>
      </p:sp>
    </p:spTree>
    <p:extLst>
      <p:ext uri="{BB962C8B-B14F-4D97-AF65-F5344CB8AC3E}">
        <p14:creationId xmlns:p14="http://schemas.microsoft.com/office/powerpoint/2010/main" val="25062422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1200" b="1" i="0" kern="1200" dirty="0" smtClean="0">
                <a:solidFill>
                  <a:schemeClr val="tx1"/>
                </a:solidFill>
                <a:effectLst/>
                <a:latin typeface="+mn-lt"/>
                <a:ea typeface="+mn-ea"/>
                <a:cs typeface="+mn-cs"/>
              </a:rPr>
              <a:t>基礎設施即服務</a:t>
            </a:r>
            <a:r>
              <a:rPr lang="en-US" altLang="zh-TW" sz="1200" b="1" i="0" kern="1200" dirty="0" smtClean="0">
                <a:solidFill>
                  <a:schemeClr val="tx1"/>
                </a:solidFill>
                <a:effectLst/>
                <a:latin typeface="+mn-lt"/>
                <a:ea typeface="+mn-ea"/>
                <a:cs typeface="+mn-cs"/>
              </a:rPr>
              <a:t>:</a:t>
            </a:r>
            <a:r>
              <a:rPr lang="zh-TW" altLang="en-US" sz="1200" b="1" i="0" kern="1200" dirty="0" smtClean="0">
                <a:solidFill>
                  <a:schemeClr val="tx1"/>
                </a:solidFill>
                <a:effectLst/>
                <a:latin typeface="+mn-lt"/>
                <a:ea typeface="+mn-ea"/>
                <a:cs typeface="+mn-cs"/>
              </a:rPr>
              <a:t> 基礎設施被作為服務銷售給消費者。</a:t>
            </a:r>
            <a:endParaRPr lang="en-US" altLang="zh-TW" sz="1200" b="1" i="0" kern="1200" dirty="0" smtClean="0">
              <a:solidFill>
                <a:schemeClr val="tx1"/>
              </a:solidFill>
              <a:effectLst/>
              <a:latin typeface="+mn-lt"/>
              <a:ea typeface="+mn-ea"/>
              <a:cs typeface="+mn-cs"/>
            </a:endParaRPr>
          </a:p>
          <a:p>
            <a:r>
              <a:rPr lang="zh-TW" altLang="en-US" sz="1200" b="0" i="0" kern="1200" dirty="0" smtClean="0">
                <a:solidFill>
                  <a:schemeClr val="tx1"/>
                </a:solidFill>
                <a:effectLst/>
                <a:latin typeface="+mn-lt"/>
                <a:ea typeface="+mn-ea"/>
                <a:cs typeface="+mn-cs"/>
              </a:rPr>
              <a:t>任意部署和運行處理、存儲、網絡和其它基本的計算資源。</a:t>
            </a:r>
            <a:endParaRPr lang="en-US" altLang="zh-TW" sz="1200" b="1" i="0" kern="1200" dirty="0" smtClean="0">
              <a:solidFill>
                <a:schemeClr val="tx1"/>
              </a:solidFill>
              <a:effectLst/>
              <a:latin typeface="+mn-lt"/>
              <a:ea typeface="+mn-ea"/>
              <a:cs typeface="+mn-cs"/>
            </a:endParaRPr>
          </a:p>
          <a:p>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4</a:t>
            </a:fld>
            <a:endParaRPr lang="zh-TW" altLang="en-US"/>
          </a:p>
        </p:txBody>
      </p:sp>
    </p:spTree>
    <p:extLst>
      <p:ext uri="{BB962C8B-B14F-4D97-AF65-F5344CB8AC3E}">
        <p14:creationId xmlns:p14="http://schemas.microsoft.com/office/powerpoint/2010/main" val="16859200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OpenStack</a:t>
            </a:r>
            <a:r>
              <a:rPr lang="zh-TW" altLang="en-US" dirty="0" smtClean="0"/>
              <a:t>是一個雲操作系統，可控制整個數據中心內的</a:t>
            </a:r>
            <a:r>
              <a:rPr lang="zh-TW" altLang="en-US" b="1" dirty="0" smtClean="0"/>
              <a:t>大型計算，存儲和網絡資源 </a:t>
            </a:r>
            <a:r>
              <a:rPr lang="en-US" altLang="zh-TW" dirty="0" smtClean="0"/>
              <a:t>pool</a:t>
            </a:r>
            <a:r>
              <a:rPr lang="zh-TW" altLang="en-US" dirty="0" smtClean="0"/>
              <a:t>，所有這些都通過</a:t>
            </a:r>
            <a:r>
              <a:rPr lang="en-US" altLang="zh-TW" dirty="0" smtClean="0"/>
              <a:t>dashboard</a:t>
            </a:r>
            <a:r>
              <a:rPr lang="zh-TW" altLang="en-US" dirty="0" smtClean="0"/>
              <a:t>進行管理，該控制台可讓管理員控制，同時使用戶能夠通過</a:t>
            </a:r>
            <a:r>
              <a:rPr lang="en-US" altLang="zh-TW" dirty="0" smtClean="0"/>
              <a:t>Web</a:t>
            </a:r>
            <a:r>
              <a:rPr lang="zh-TW" altLang="en-US" dirty="0" smtClean="0"/>
              <a:t>界面配置資源。</a:t>
            </a:r>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5</a:t>
            </a:fld>
            <a:endParaRPr lang="zh-TW" altLang="en-US"/>
          </a:p>
        </p:txBody>
      </p:sp>
    </p:spTree>
    <p:extLst>
      <p:ext uri="{BB962C8B-B14F-4D97-AF65-F5344CB8AC3E}">
        <p14:creationId xmlns:p14="http://schemas.microsoft.com/office/powerpoint/2010/main" val="1082132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1.</a:t>
            </a:r>
            <a:r>
              <a:rPr lang="zh-TW" altLang="en-US" dirty="0" smtClean="0"/>
              <a:t> </a:t>
            </a:r>
            <a:r>
              <a:rPr lang="zh-TW" altLang="en-US" sz="1200" b="0" i="0" kern="1200" dirty="0" smtClean="0">
                <a:solidFill>
                  <a:schemeClr val="tx1"/>
                </a:solidFill>
                <a:effectLst/>
                <a:latin typeface="+mn-lt"/>
                <a:ea typeface="+mn-ea"/>
                <a:cs typeface="+mn-cs"/>
              </a:rPr>
              <a:t>將對資料的運算分散到</a:t>
            </a:r>
            <a:r>
              <a:rPr lang="zh-TW" altLang="en-US" sz="1200" b="1" i="0" kern="1200" dirty="0" smtClean="0">
                <a:solidFill>
                  <a:schemeClr val="tx1"/>
                </a:solidFill>
                <a:effectLst/>
                <a:latin typeface="+mn-lt"/>
                <a:ea typeface="+mn-ea"/>
                <a:cs typeface="+mn-cs"/>
              </a:rPr>
              <a:t>許多電腦節點</a:t>
            </a:r>
            <a:r>
              <a:rPr lang="zh-TW" altLang="en-US" sz="1200" b="0" i="0" kern="1200" dirty="0" smtClean="0">
                <a:solidFill>
                  <a:schemeClr val="tx1"/>
                </a:solidFill>
                <a:effectLst/>
                <a:latin typeface="+mn-lt"/>
                <a:ea typeface="+mn-ea"/>
                <a:cs typeface="+mn-cs"/>
              </a:rPr>
              <a:t>進行</a:t>
            </a:r>
            <a:r>
              <a:rPr lang="zh-TW" altLang="en-US" sz="1200" b="1" i="0" kern="1200" dirty="0" smtClean="0">
                <a:solidFill>
                  <a:schemeClr val="tx1"/>
                </a:solidFill>
                <a:effectLst/>
                <a:latin typeface="+mn-lt"/>
                <a:ea typeface="+mn-ea"/>
                <a:cs typeface="+mn-cs"/>
              </a:rPr>
              <a:t>平行化</a:t>
            </a:r>
            <a:r>
              <a:rPr lang="zh-TW" altLang="en-US" sz="1200" b="0" i="0" kern="1200" dirty="0" smtClean="0">
                <a:solidFill>
                  <a:schemeClr val="tx1"/>
                </a:solidFill>
                <a:effectLst/>
                <a:latin typeface="+mn-lt"/>
                <a:ea typeface="+mn-ea"/>
                <a:cs typeface="+mn-cs"/>
              </a:rPr>
              <a:t>的處理。</a:t>
            </a:r>
            <a:endParaRPr lang="en-US" altLang="zh-TW" baseline="0" dirty="0" smtClean="0"/>
          </a:p>
          <a:p>
            <a:r>
              <a:rPr lang="en-US" altLang="zh-TW" baseline="0" dirty="0" smtClean="0"/>
              <a:t>2.</a:t>
            </a:r>
            <a:r>
              <a:rPr lang="zh-TW" altLang="en-US" baseline="0" dirty="0" smtClean="0"/>
              <a:t> </a:t>
            </a:r>
            <a:r>
              <a:rPr lang="zh-TW" altLang="en-US" sz="1200" b="0" i="0" kern="1200" dirty="0" smtClean="0">
                <a:solidFill>
                  <a:schemeClr val="tx1"/>
                </a:solidFill>
                <a:effectLst/>
                <a:latin typeface="+mn-lt"/>
                <a:ea typeface="+mn-ea"/>
                <a:cs typeface="+mn-cs"/>
              </a:rPr>
              <a:t>將</a:t>
            </a:r>
            <a:r>
              <a:rPr lang="zh-TW" altLang="en-US" sz="1200" b="1" i="0" kern="1200" dirty="0" smtClean="0">
                <a:solidFill>
                  <a:schemeClr val="tx1"/>
                </a:solidFill>
                <a:effectLst/>
                <a:latin typeface="+mn-lt"/>
                <a:ea typeface="+mn-ea"/>
                <a:cs typeface="+mn-cs"/>
              </a:rPr>
              <a:t>資料或檔案</a:t>
            </a:r>
            <a:r>
              <a:rPr lang="zh-TW" altLang="en-US" sz="1200" b="0" i="0" kern="1200" dirty="0" smtClean="0">
                <a:solidFill>
                  <a:schemeClr val="tx1"/>
                </a:solidFill>
                <a:effectLst/>
                <a:latin typeface="+mn-lt"/>
                <a:ea typeface="+mn-ea"/>
                <a:cs typeface="+mn-cs"/>
              </a:rPr>
              <a:t>透過網路拷貝多份副本分散到許多節點上，這是為了</a:t>
            </a:r>
            <a:r>
              <a:rPr lang="zh-TW" altLang="en-US" sz="1200" b="1" i="0" kern="1200" dirty="0" smtClean="0">
                <a:solidFill>
                  <a:schemeClr val="tx1"/>
                </a:solidFill>
                <a:effectLst/>
                <a:latin typeface="+mn-lt"/>
                <a:ea typeface="+mn-ea"/>
                <a:cs typeface="+mn-cs"/>
              </a:rPr>
              <a:t>避免因為單點故障</a:t>
            </a:r>
            <a:r>
              <a:rPr lang="zh-TW" altLang="en-US" sz="1200" b="0" i="0" kern="1200" dirty="0" smtClean="0">
                <a:solidFill>
                  <a:schemeClr val="tx1"/>
                </a:solidFill>
                <a:effectLst/>
                <a:latin typeface="+mn-lt"/>
                <a:ea typeface="+mn-ea"/>
                <a:cs typeface="+mn-cs"/>
              </a:rPr>
              <a:t>。</a:t>
            </a:r>
            <a:endParaRPr lang="en-US" altLang="zh-TW" baseline="0" dirty="0" smtClean="0"/>
          </a:p>
          <a:p>
            <a:r>
              <a:rPr lang="en-US" altLang="zh-TW" baseline="0" dirty="0" smtClean="0"/>
              <a:t>3.</a:t>
            </a:r>
            <a:r>
              <a:rPr lang="zh-TW" altLang="en-US" baseline="0" dirty="0" smtClean="0"/>
              <a:t> </a:t>
            </a:r>
            <a:r>
              <a:rPr lang="zh-TW" altLang="en-US" sz="1200" b="0" i="0" kern="1200" dirty="0" smtClean="0">
                <a:solidFill>
                  <a:schemeClr val="tx1"/>
                </a:solidFill>
                <a:effectLst/>
                <a:latin typeface="+mn-lt"/>
                <a:ea typeface="+mn-ea"/>
                <a:cs typeface="+mn-cs"/>
              </a:rPr>
              <a:t>簡化電腦系統的管理，並強化電腦系統</a:t>
            </a:r>
            <a:r>
              <a:rPr lang="zh-TW" altLang="en-US" sz="1200" b="1" i="0" kern="1200" dirty="0" smtClean="0">
                <a:solidFill>
                  <a:schemeClr val="tx1"/>
                </a:solidFill>
                <a:effectLst/>
                <a:latin typeface="+mn-lt"/>
                <a:ea typeface="+mn-ea"/>
                <a:cs typeface="+mn-cs"/>
              </a:rPr>
              <a:t>因應需求的延展性</a:t>
            </a:r>
            <a:r>
              <a:rPr lang="zh-TW" altLang="en-US" sz="1200" b="0" i="0" kern="1200" dirty="0" smtClean="0">
                <a:solidFill>
                  <a:schemeClr val="tx1"/>
                </a:solidFill>
                <a:effectLst/>
                <a:latin typeface="+mn-lt"/>
                <a:ea typeface="+mn-ea"/>
                <a:cs typeface="+mn-cs"/>
              </a:rPr>
              <a:t>。</a:t>
            </a:r>
            <a:endParaRPr lang="en-US" altLang="zh-TW" baseline="0" dirty="0" smtClean="0"/>
          </a:p>
          <a:p>
            <a:r>
              <a:rPr lang="en-US" altLang="zh-TW" baseline="0" dirty="0" smtClean="0"/>
              <a:t>4. </a:t>
            </a:r>
            <a:r>
              <a:rPr lang="zh-TW" altLang="en-US" sz="1200" b="0" i="0" kern="1200" dirty="0" smtClean="0">
                <a:solidFill>
                  <a:schemeClr val="tx1"/>
                </a:solidFill>
                <a:effectLst/>
                <a:latin typeface="+mn-lt"/>
                <a:ea typeface="+mn-ea"/>
                <a:cs typeface="+mn-cs"/>
              </a:rPr>
              <a:t>透過一些技術，原本的交換器就變成只是一種特殊訂製的電腦硬體，經由</a:t>
            </a:r>
            <a:r>
              <a:rPr lang="zh-TW" altLang="en-US" sz="1200" b="1" i="0" kern="1200" dirty="0" smtClean="0">
                <a:solidFill>
                  <a:srgbClr val="FF0000"/>
                </a:solidFill>
                <a:effectLst/>
                <a:latin typeface="+mn-lt"/>
                <a:ea typeface="+mn-ea"/>
                <a:cs typeface="+mn-cs"/>
              </a:rPr>
              <a:t>軟體的調整</a:t>
            </a:r>
            <a:r>
              <a:rPr lang="zh-TW" altLang="en-US" sz="1200" b="0" i="0" kern="1200" dirty="0" smtClean="0">
                <a:solidFill>
                  <a:schemeClr val="tx1"/>
                </a:solidFill>
                <a:effectLst/>
                <a:latin typeface="+mn-lt"/>
                <a:ea typeface="+mn-ea"/>
                <a:cs typeface="+mn-cs"/>
              </a:rPr>
              <a:t>，可以讓這些硬體非常彈性地調整成交換器、路由器、防火牆或入侵偵測系統等所需的設備功能。</a:t>
            </a:r>
            <a:endParaRPr lang="en-US" altLang="zh-TW" dirty="0" smtClean="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6</a:t>
            </a:fld>
            <a:endParaRPr lang="zh-TW" altLang="en-US"/>
          </a:p>
        </p:txBody>
      </p:sp>
    </p:spTree>
    <p:extLst>
      <p:ext uri="{BB962C8B-B14F-4D97-AF65-F5344CB8AC3E}">
        <p14:creationId xmlns:p14="http://schemas.microsoft.com/office/powerpoint/2010/main" val="18772921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4" name="群組 17"/>
          <p:cNvGrpSpPr>
            <a:grpSpLocks/>
          </p:cNvGrpSpPr>
          <p:nvPr/>
        </p:nvGrpSpPr>
        <p:grpSpPr bwMode="auto">
          <a:xfrm>
            <a:off x="0" y="0"/>
            <a:ext cx="9144000" cy="6858000"/>
            <a:chOff x="0" y="0"/>
            <a:chExt cx="9143995" cy="6858000"/>
          </a:xfrm>
        </p:grpSpPr>
        <p:grpSp>
          <p:nvGrpSpPr>
            <p:cNvPr id="5" name="Group 9"/>
            <p:cNvGrpSpPr>
              <a:grpSpLocks/>
            </p:cNvGrpSpPr>
            <p:nvPr/>
          </p:nvGrpSpPr>
          <p:grpSpPr bwMode="auto">
            <a:xfrm>
              <a:off x="5399085" y="6113463"/>
              <a:ext cx="3744910" cy="700087"/>
              <a:chOff x="3379" y="3851"/>
              <a:chExt cx="2359" cy="441"/>
            </a:xfrm>
          </p:grpSpPr>
          <p:pic>
            <p:nvPicPr>
              <p:cNvPr id="11" name="Picture 12"/>
              <p:cNvPicPr>
                <a:picLocks noChangeAspect="1" noChangeArrowheads="1"/>
              </p:cNvPicPr>
              <p:nvPr/>
            </p:nvPicPr>
            <p:blipFill>
              <a:blip r:embed="rId2" cstate="print"/>
              <a:srcRect/>
              <a:stretch>
                <a:fillRect/>
              </a:stretch>
            </p:blipFill>
            <p:spPr bwMode="auto">
              <a:xfrm>
                <a:off x="5255" y="3851"/>
                <a:ext cx="483" cy="441"/>
              </a:xfrm>
              <a:prstGeom prst="rect">
                <a:avLst/>
              </a:prstGeom>
              <a:noFill/>
              <a:ln w="9525">
                <a:noFill/>
                <a:miter lim="800000"/>
                <a:headEnd/>
                <a:tailEnd/>
              </a:ln>
            </p:spPr>
          </p:pic>
          <p:sp>
            <p:nvSpPr>
              <p:cNvPr id="12" name="矩形 18"/>
              <p:cNvSpPr>
                <a:spLocks noChangeArrowheads="1"/>
              </p:cNvSpPr>
              <p:nvPr/>
            </p:nvSpPr>
            <p:spPr bwMode="auto">
              <a:xfrm>
                <a:off x="3379" y="4020"/>
                <a:ext cx="1961" cy="250"/>
              </a:xfrm>
              <a:prstGeom prst="rect">
                <a:avLst/>
              </a:prstGeom>
              <a:noFill/>
              <a:ln w="9525">
                <a:noFill/>
                <a:miter lim="800000"/>
                <a:headEnd/>
                <a:tailEnd/>
              </a:ln>
            </p:spPr>
            <p:txBody>
              <a:bodyPr>
                <a:spAutoFit/>
              </a:bodyPr>
              <a:lstStyle/>
              <a:p>
                <a:pPr algn="r" eaLnBrk="1" hangingPunct="1"/>
                <a:r>
                  <a:rPr kumimoji="0" lang="en-US" altLang="zh-TW" sz="1000">
                    <a:solidFill>
                      <a:srgbClr val="969696"/>
                    </a:solidFill>
                    <a:latin typeface="Calibri" pitchFamily="34" charset="0"/>
                  </a:rPr>
                  <a:t>National Chung Cheng University</a:t>
                </a:r>
              </a:p>
              <a:p>
                <a:pPr algn="r" eaLnBrk="1" hangingPunct="1"/>
                <a:r>
                  <a:rPr kumimoji="0" lang="en-US" altLang="zh-TW" sz="1000">
                    <a:solidFill>
                      <a:srgbClr val="969696"/>
                    </a:solidFill>
                    <a:latin typeface="Calibri" pitchFamily="34" charset="0"/>
                  </a:rPr>
                  <a:t>Dept. Computer Science &amp; Information Engineering</a:t>
                </a:r>
              </a:p>
            </p:txBody>
          </p:sp>
        </p:grpSp>
        <p:pic>
          <p:nvPicPr>
            <p:cNvPr id="6" name="Picture 7"/>
            <p:cNvPicPr>
              <a:picLocks noChangeAspect="1" noChangeArrowheads="1"/>
            </p:cNvPicPr>
            <p:nvPr/>
          </p:nvPicPr>
          <p:blipFill>
            <a:blip r:embed="rId3" cstate="print">
              <a:clrChange>
                <a:clrFrom>
                  <a:srgbClr val="FFFFFF"/>
                </a:clrFrom>
                <a:clrTo>
                  <a:srgbClr val="FFFFFF">
                    <a:alpha val="0"/>
                  </a:srgbClr>
                </a:clrTo>
              </a:clrChange>
            </a:blip>
            <a:srcRect l="22060" b="24757"/>
            <a:stretch>
              <a:fillRect/>
            </a:stretch>
          </p:blipFill>
          <p:spPr bwMode="auto">
            <a:xfrm>
              <a:off x="0" y="4643438"/>
              <a:ext cx="2271713" cy="2214562"/>
            </a:xfrm>
            <a:prstGeom prst="rect">
              <a:avLst/>
            </a:prstGeom>
            <a:noFill/>
            <a:ln w="9525">
              <a:noFill/>
              <a:miter lim="800000"/>
              <a:headEnd/>
              <a:tailEnd/>
            </a:ln>
          </p:spPr>
        </p:pic>
        <p:pic>
          <p:nvPicPr>
            <p:cNvPr id="7" name="Picture 8"/>
            <p:cNvPicPr>
              <a:picLocks noChangeAspect="1" noChangeArrowheads="1"/>
            </p:cNvPicPr>
            <p:nvPr/>
          </p:nvPicPr>
          <p:blipFill>
            <a:blip r:embed="rId4" cstate="print">
              <a:clrChange>
                <a:clrFrom>
                  <a:srgbClr val="FFFFFF"/>
                </a:clrFrom>
                <a:clrTo>
                  <a:srgbClr val="FFFFFF">
                    <a:alpha val="0"/>
                  </a:srgbClr>
                </a:clrTo>
              </a:clrChange>
            </a:blip>
            <a:srcRect b="3809"/>
            <a:stretch>
              <a:fillRect/>
            </a:stretch>
          </p:blipFill>
          <p:spPr bwMode="auto">
            <a:xfrm>
              <a:off x="2214563" y="5053013"/>
              <a:ext cx="1819275" cy="1804987"/>
            </a:xfrm>
            <a:prstGeom prst="rect">
              <a:avLst/>
            </a:prstGeom>
            <a:noFill/>
            <a:ln w="9525">
              <a:noFill/>
              <a:miter lim="800000"/>
              <a:headEnd/>
              <a:tailEnd/>
            </a:ln>
          </p:spPr>
        </p:pic>
        <p:pic>
          <p:nvPicPr>
            <p:cNvPr id="8" name="Picture 9"/>
            <p:cNvPicPr>
              <a:picLocks noChangeAspect="1" noChangeArrowheads="1"/>
            </p:cNvPicPr>
            <p:nvPr/>
          </p:nvPicPr>
          <p:blipFill>
            <a:blip r:embed="rId3" cstate="print">
              <a:grayscl/>
            </a:blip>
            <a:srcRect l="21568" t="33981"/>
            <a:stretch>
              <a:fillRect/>
            </a:stretch>
          </p:blipFill>
          <p:spPr bwMode="auto">
            <a:xfrm>
              <a:off x="0" y="0"/>
              <a:ext cx="2286000" cy="1943100"/>
            </a:xfrm>
            <a:prstGeom prst="rect">
              <a:avLst/>
            </a:prstGeom>
            <a:noFill/>
            <a:ln w="9525">
              <a:noFill/>
              <a:miter lim="800000"/>
              <a:headEnd/>
              <a:tailEnd/>
            </a:ln>
          </p:spPr>
        </p:pic>
        <p:pic>
          <p:nvPicPr>
            <p:cNvPr id="9" name="Picture 11"/>
            <p:cNvPicPr>
              <a:picLocks noChangeAspect="1" noChangeArrowheads="1"/>
            </p:cNvPicPr>
            <p:nvPr/>
          </p:nvPicPr>
          <p:blipFill>
            <a:blip r:embed="rId5" cstate="print">
              <a:clrChange>
                <a:clrFrom>
                  <a:srgbClr val="FFFFFF"/>
                </a:clrFrom>
                <a:clrTo>
                  <a:srgbClr val="FFFFFF">
                    <a:alpha val="0"/>
                  </a:srgbClr>
                </a:clrTo>
              </a:clrChange>
            </a:blip>
            <a:srcRect l="73567"/>
            <a:stretch>
              <a:fillRect/>
            </a:stretch>
          </p:blipFill>
          <p:spPr bwMode="auto">
            <a:xfrm>
              <a:off x="0" y="1162050"/>
              <a:ext cx="1052513" cy="3981450"/>
            </a:xfrm>
            <a:prstGeom prst="rect">
              <a:avLst/>
            </a:prstGeom>
            <a:noFill/>
            <a:ln w="9525">
              <a:noFill/>
              <a:miter lim="800000"/>
              <a:headEnd/>
              <a:tailEnd/>
            </a:ln>
          </p:spPr>
        </p:pic>
        <p:sp>
          <p:nvSpPr>
            <p:cNvPr id="10" name="矩形 16"/>
            <p:cNvSpPr>
              <a:spLocks noChangeArrowheads="1"/>
            </p:cNvSpPr>
            <p:nvPr/>
          </p:nvSpPr>
          <p:spPr bwMode="auto">
            <a:xfrm>
              <a:off x="142875" y="6367463"/>
              <a:ext cx="4284661" cy="338137"/>
            </a:xfrm>
            <a:prstGeom prst="rect">
              <a:avLst/>
            </a:prstGeom>
            <a:noFill/>
            <a:ln w="9525">
              <a:noFill/>
              <a:miter lim="800000"/>
              <a:headEnd/>
              <a:tailEnd/>
            </a:ln>
          </p:spPr>
          <p:txBody>
            <a:bodyPr>
              <a:spAutoFit/>
            </a:bodyPr>
            <a:lstStyle/>
            <a:p>
              <a:pPr eaLnBrk="1" hangingPunct="1"/>
              <a:r>
                <a:rPr kumimoji="0" lang="en-US" altLang="zh-TW" sz="1600" b="1" dirty="0" smtClean="0">
                  <a:latin typeface="Calibri" pitchFamily="34" charset="0"/>
                </a:rPr>
                <a:t>2016 </a:t>
              </a:r>
              <a:r>
                <a:rPr kumimoji="0" lang="en-US" altLang="zh-TW" sz="1600" b="1" dirty="0">
                  <a:latin typeface="Calibri" pitchFamily="34" charset="0"/>
                </a:rPr>
                <a:t>Mobile All-IP Networking Laboratory</a:t>
              </a:r>
            </a:p>
          </p:txBody>
        </p:sp>
      </p:grpSp>
      <p:sp>
        <p:nvSpPr>
          <p:cNvPr id="2" name="標題 1"/>
          <p:cNvSpPr>
            <a:spLocks noGrp="1"/>
          </p:cNvSpPr>
          <p:nvPr>
            <p:ph type="ctrTitle"/>
          </p:nvPr>
        </p:nvSpPr>
        <p:spPr>
          <a:xfrm>
            <a:off x="685800" y="1676400"/>
            <a:ext cx="7772400" cy="1470025"/>
          </a:xfrm>
        </p:spPr>
        <p:txBody>
          <a:bodyPr/>
          <a:lstStyle>
            <a:lvl1pPr>
              <a:defRPr>
                <a:latin typeface="微軟正黑體" pitchFamily="34" charset="-120"/>
                <a:ea typeface="微軟正黑體" pitchFamily="34" charset="-120"/>
              </a:defRPr>
            </a:lvl1pPr>
          </a:lstStyle>
          <a:p>
            <a:r>
              <a:rPr lang="zh-TW" altLang="en-US" smtClean="0"/>
              <a:t>按一下以編輯母片標題樣式</a:t>
            </a:r>
            <a:endParaRPr lang="en-US"/>
          </a:p>
        </p:txBody>
      </p:sp>
      <p:sp>
        <p:nvSpPr>
          <p:cNvPr id="3" name="副標題 2"/>
          <p:cNvSpPr>
            <a:spLocks noGrp="1"/>
          </p:cNvSpPr>
          <p:nvPr>
            <p:ph type="subTitle" idx="1"/>
          </p:nvPr>
        </p:nvSpPr>
        <p:spPr>
          <a:xfrm>
            <a:off x="1371600" y="3432175"/>
            <a:ext cx="6400800" cy="1752600"/>
          </a:xfrm>
        </p:spPr>
        <p:txBody>
          <a:bodyPr/>
          <a:lstStyle>
            <a:lvl1pPr marL="0" indent="0" algn="ctr">
              <a:buNone/>
              <a:defRPr>
                <a:solidFill>
                  <a:schemeClr val="tx1">
                    <a:tint val="75000"/>
                  </a:schemeClr>
                </a:solidFill>
                <a:latin typeface="微軟正黑體" pitchFamily="34" charset="-120"/>
                <a:ea typeface="微軟正黑體" pitchFamily="34" charset="-12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a:p>
        </p:txBody>
      </p:sp>
      <p:sp>
        <p:nvSpPr>
          <p:cNvPr id="13" name="日期版面配置區 3"/>
          <p:cNvSpPr>
            <a:spLocks noGrp="1"/>
          </p:cNvSpPr>
          <p:nvPr>
            <p:ph type="dt" sz="half" idx="10"/>
          </p:nvPr>
        </p:nvSpPr>
        <p:spPr>
          <a:xfrm>
            <a:off x="504600" y="5775134"/>
            <a:ext cx="2133600" cy="365125"/>
          </a:xfrm>
        </p:spPr>
        <p:txBody>
          <a:bodyPr/>
          <a:lstStyle>
            <a:lvl1pPr>
              <a:defRPr>
                <a:latin typeface="微軟正黑體" pitchFamily="34" charset="-120"/>
                <a:ea typeface="微軟正黑體" pitchFamily="34" charset="-120"/>
              </a:defRPr>
            </a:lvl1pPr>
          </a:lstStyle>
          <a:p>
            <a:pPr>
              <a:defRPr/>
            </a:pPr>
            <a:endParaRPr lang="en-US" altLang="zh-TW" dirty="0"/>
          </a:p>
        </p:txBody>
      </p:sp>
      <p:sp>
        <p:nvSpPr>
          <p:cNvPr id="14" name="頁尾版面配置區 4"/>
          <p:cNvSpPr>
            <a:spLocks noGrp="1"/>
          </p:cNvSpPr>
          <p:nvPr>
            <p:ph type="ftr" sz="quarter" idx="11"/>
          </p:nvPr>
        </p:nvSpPr>
        <p:spPr/>
        <p:txBody>
          <a:bodyPr/>
          <a:lstStyle>
            <a:lvl1pPr>
              <a:defRPr>
                <a:latin typeface="微軟正黑體" pitchFamily="34" charset="-120"/>
                <a:ea typeface="微軟正黑體" pitchFamily="34" charset="-120"/>
              </a:defRPr>
            </a:lvl1pPr>
          </a:lstStyle>
          <a:p>
            <a:pPr>
              <a:defRPr/>
            </a:pPr>
            <a:r>
              <a:rPr lang="en-US" altLang="zh-TW" smtClean="0"/>
              <a:t>/all</a:t>
            </a:r>
            <a:endParaRPr lang="en-US" altLang="zh-TW"/>
          </a:p>
        </p:txBody>
      </p:sp>
      <p:sp>
        <p:nvSpPr>
          <p:cNvPr id="15" name="投影片編號版面配置區 5"/>
          <p:cNvSpPr>
            <a:spLocks noGrp="1"/>
          </p:cNvSpPr>
          <p:nvPr>
            <p:ph type="sldNum" sz="quarter" idx="12"/>
          </p:nvPr>
        </p:nvSpPr>
        <p:spPr/>
        <p:txBody>
          <a:bodyPr/>
          <a:lstStyle>
            <a:lvl1pPr>
              <a:defRPr>
                <a:latin typeface="微軟正黑體" pitchFamily="34" charset="-120"/>
                <a:ea typeface="微軟正黑體" pitchFamily="34" charset="-120"/>
              </a:defRPr>
            </a:lvl1pPr>
          </a:lstStyle>
          <a:p>
            <a:fld id="{A699FADD-8D0F-4F79-B0D0-4667CE7E4FC0}" type="slidenum">
              <a:rPr lang="en-US" altLang="zh-TW"/>
              <a:pPr/>
              <a:t>‹#›</a:t>
            </a:fld>
            <a:endParaRPr lang="en-US" altLang="zh-TW"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cxnSp>
        <p:nvCxnSpPr>
          <p:cNvPr id="4" name="直線接點 3"/>
          <p:cNvCxnSpPr/>
          <p:nvPr/>
        </p:nvCxnSpPr>
        <p:spPr>
          <a:xfrm>
            <a:off x="457200" y="1493838"/>
            <a:ext cx="82296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3"/>
          <p:cNvSpPr>
            <a:spLocks noGrp="1"/>
          </p:cNvSpPr>
          <p:nvPr>
            <p:ph type="dt" sz="half" idx="10"/>
          </p:nvPr>
        </p:nvSpPr>
        <p:spPr/>
        <p:txBody>
          <a:bodyPr/>
          <a:lstStyle>
            <a:lvl1pPr>
              <a:defRPr/>
            </a:lvl1pPr>
          </a:lstStyle>
          <a:p>
            <a:pPr>
              <a:defRPr/>
            </a:pPr>
            <a:fld id="{3F8799C4-9A21-4D9B-BAD9-483784F5284E}" type="datetime1">
              <a:rPr lang="en-US" altLang="zh-TW" smtClean="0"/>
              <a:t>12/14/2018</a:t>
            </a:fld>
            <a:endParaRPr lang="en-US" altLang="zh-TW"/>
          </a:p>
        </p:txBody>
      </p:sp>
      <p:sp>
        <p:nvSpPr>
          <p:cNvPr id="6" name="頁尾版面配置區 4"/>
          <p:cNvSpPr>
            <a:spLocks noGrp="1"/>
          </p:cNvSpPr>
          <p:nvPr>
            <p:ph type="ftr" sz="quarter" idx="11"/>
          </p:nvPr>
        </p:nvSpPr>
        <p:spPr/>
        <p:txBody>
          <a:bodyPr/>
          <a:lstStyle>
            <a:lvl1pPr>
              <a:defRPr/>
            </a:lvl1pPr>
          </a:lstStyle>
          <a:p>
            <a:pPr>
              <a:defRPr/>
            </a:pPr>
            <a:r>
              <a:rPr lang="en-US" altLang="zh-TW" smtClean="0"/>
              <a:t>/all</a:t>
            </a:r>
            <a:endParaRPr lang="en-US" altLang="zh-TW"/>
          </a:p>
        </p:txBody>
      </p:sp>
      <p:sp>
        <p:nvSpPr>
          <p:cNvPr id="7" name="投影片編號版面配置區 5"/>
          <p:cNvSpPr>
            <a:spLocks noGrp="1"/>
          </p:cNvSpPr>
          <p:nvPr>
            <p:ph type="sldNum" sz="quarter" idx="12"/>
          </p:nvPr>
        </p:nvSpPr>
        <p:spPr/>
        <p:txBody>
          <a:bodyPr/>
          <a:lstStyle>
            <a:lvl1pPr>
              <a:defRPr/>
            </a:lvl1pPr>
          </a:lstStyle>
          <a:p>
            <a:fld id="{B722050B-B23A-4C93-A413-630D7056BB59}" type="slidenum">
              <a:rPr lang="en-US" altLang="zh-TW"/>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cxnSp>
        <p:nvCxnSpPr>
          <p:cNvPr id="4" name="直線接點 3"/>
          <p:cNvCxnSpPr/>
          <p:nvPr/>
        </p:nvCxnSpPr>
        <p:spPr>
          <a:xfrm rot="5400000">
            <a:off x="3657601" y="3200400"/>
            <a:ext cx="5791200" cy="3175"/>
          </a:xfrm>
          <a:prstGeom prst="line">
            <a:avLst/>
          </a:prstGeom>
        </p:spPr>
        <p:style>
          <a:lnRef idx="3">
            <a:schemeClr val="accent1"/>
          </a:lnRef>
          <a:fillRef idx="0">
            <a:schemeClr val="accent1"/>
          </a:fillRef>
          <a:effectRef idx="2">
            <a:schemeClr val="accent1"/>
          </a:effectRef>
          <a:fontRef idx="minor">
            <a:schemeClr val="tx1"/>
          </a:fontRef>
        </p:style>
      </p:cxnSp>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3"/>
          <p:cNvSpPr>
            <a:spLocks noGrp="1"/>
          </p:cNvSpPr>
          <p:nvPr>
            <p:ph type="dt" sz="half" idx="10"/>
          </p:nvPr>
        </p:nvSpPr>
        <p:spPr/>
        <p:txBody>
          <a:bodyPr/>
          <a:lstStyle>
            <a:lvl1pPr>
              <a:defRPr/>
            </a:lvl1pPr>
          </a:lstStyle>
          <a:p>
            <a:pPr>
              <a:defRPr/>
            </a:pPr>
            <a:fld id="{8609A18C-BB0C-4957-AEEA-DF23DB2324A8}" type="datetime1">
              <a:rPr lang="en-US" altLang="zh-TW" smtClean="0"/>
              <a:t>12/14/2018</a:t>
            </a:fld>
            <a:endParaRPr lang="en-US" altLang="zh-TW"/>
          </a:p>
        </p:txBody>
      </p:sp>
      <p:sp>
        <p:nvSpPr>
          <p:cNvPr id="6" name="頁尾版面配置區 4"/>
          <p:cNvSpPr>
            <a:spLocks noGrp="1"/>
          </p:cNvSpPr>
          <p:nvPr>
            <p:ph type="ftr" sz="quarter" idx="11"/>
          </p:nvPr>
        </p:nvSpPr>
        <p:spPr/>
        <p:txBody>
          <a:bodyPr/>
          <a:lstStyle>
            <a:lvl1pPr>
              <a:defRPr/>
            </a:lvl1pPr>
          </a:lstStyle>
          <a:p>
            <a:pPr>
              <a:defRPr/>
            </a:pPr>
            <a:r>
              <a:rPr lang="en-US" altLang="zh-TW" smtClean="0"/>
              <a:t>/all</a:t>
            </a:r>
            <a:endParaRPr lang="en-US" altLang="zh-TW"/>
          </a:p>
        </p:txBody>
      </p:sp>
      <p:sp>
        <p:nvSpPr>
          <p:cNvPr id="7" name="投影片編號版面配置區 5"/>
          <p:cNvSpPr>
            <a:spLocks noGrp="1"/>
          </p:cNvSpPr>
          <p:nvPr>
            <p:ph type="sldNum" sz="quarter" idx="12"/>
          </p:nvPr>
        </p:nvSpPr>
        <p:spPr/>
        <p:txBody>
          <a:bodyPr/>
          <a:lstStyle>
            <a:lvl1pPr>
              <a:defRPr/>
            </a:lvl1pPr>
          </a:lstStyle>
          <a:p>
            <a:fld id="{8D10E5F8-9EE4-47A5-9539-1A2F6D5ACD5B}" type="slidenum">
              <a:rPr lang="en-US" altLang="zh-TW"/>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cxnSp>
        <p:nvCxnSpPr>
          <p:cNvPr id="4" name="直線接點 3"/>
          <p:cNvCxnSpPr/>
          <p:nvPr/>
        </p:nvCxnSpPr>
        <p:spPr>
          <a:xfrm>
            <a:off x="457200" y="1493838"/>
            <a:ext cx="82296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內容版面配置區 2"/>
          <p:cNvSpPr>
            <a:spLocks noGrp="1"/>
          </p:cNvSpPr>
          <p:nvPr>
            <p:ph idx="1"/>
          </p:nvPr>
        </p:nvSpPr>
        <p:spPr/>
        <p:txBody>
          <a:bodyPr/>
          <a:lstStyle>
            <a:lvl1pPr>
              <a:buFont typeface="Wingdings" pitchFamily="2" charset="2"/>
              <a:buChar char="n"/>
              <a:defRPr b="0" u="none">
                <a:solidFill>
                  <a:schemeClr val="tx2">
                    <a:lumMod val="75000"/>
                  </a:schemeClr>
                </a:solidFill>
              </a:defRPr>
            </a:lvl1pPr>
            <a:lvl2pPr>
              <a:defRPr>
                <a:solidFill>
                  <a:schemeClr val="tx1">
                    <a:lumMod val="75000"/>
                    <a:lumOff val="2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日期版面配置區 3"/>
          <p:cNvSpPr>
            <a:spLocks noGrp="1"/>
          </p:cNvSpPr>
          <p:nvPr>
            <p:ph type="dt" sz="half" idx="10"/>
          </p:nvPr>
        </p:nvSpPr>
        <p:spPr/>
        <p:txBody>
          <a:bodyPr/>
          <a:lstStyle>
            <a:lvl1pPr>
              <a:defRPr/>
            </a:lvl1pPr>
          </a:lstStyle>
          <a:p>
            <a:pPr>
              <a:defRPr/>
            </a:pPr>
            <a:fld id="{39B0FFE8-7AA5-421C-94E6-73A8D66128B8}" type="datetime1">
              <a:rPr lang="en-US" altLang="zh-TW" smtClean="0"/>
              <a:t>12/14/2018</a:t>
            </a:fld>
            <a:endParaRPr lang="en-US" altLang="zh-TW"/>
          </a:p>
        </p:txBody>
      </p:sp>
      <p:sp>
        <p:nvSpPr>
          <p:cNvPr id="6" name="頁尾版面配置區 4"/>
          <p:cNvSpPr>
            <a:spLocks noGrp="1"/>
          </p:cNvSpPr>
          <p:nvPr>
            <p:ph type="ftr" sz="quarter" idx="11"/>
          </p:nvPr>
        </p:nvSpPr>
        <p:spPr/>
        <p:txBody>
          <a:bodyPr/>
          <a:lstStyle>
            <a:lvl1pPr>
              <a:defRPr/>
            </a:lvl1pPr>
          </a:lstStyle>
          <a:p>
            <a:pPr>
              <a:defRPr/>
            </a:pPr>
            <a:r>
              <a:rPr lang="en-US" altLang="zh-TW" smtClean="0"/>
              <a:t>/all</a:t>
            </a:r>
            <a:endParaRPr lang="en-US" altLang="zh-TW"/>
          </a:p>
        </p:txBody>
      </p:sp>
      <p:sp>
        <p:nvSpPr>
          <p:cNvPr id="7" name="投影片編號版面配置區 5"/>
          <p:cNvSpPr>
            <a:spLocks noGrp="1"/>
          </p:cNvSpPr>
          <p:nvPr>
            <p:ph type="sldNum" sz="quarter" idx="12"/>
          </p:nvPr>
        </p:nvSpPr>
        <p:spPr/>
        <p:txBody>
          <a:bodyPr/>
          <a:lstStyle>
            <a:lvl1pPr>
              <a:defRPr/>
            </a:lvl1pPr>
          </a:lstStyle>
          <a:p>
            <a:fld id="{52E38B42-96A3-412A-9CD3-7D6C2689CFF8}" type="slidenum">
              <a:rPr lang="en-US" altLang="zh-TW"/>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pPr>
              <a:defRPr/>
            </a:pPr>
            <a:fld id="{67C2BEE0-04A8-4F2A-BB7B-CBA0EFEBB555}" type="datetime1">
              <a:rPr lang="en-US" altLang="zh-TW" smtClean="0"/>
              <a:t>12/14/2018</a:t>
            </a:fld>
            <a:endParaRPr lang="en-US" altLang="zh-TW"/>
          </a:p>
        </p:txBody>
      </p:sp>
      <p:sp>
        <p:nvSpPr>
          <p:cNvPr id="5" name="頁尾版面配置區 4"/>
          <p:cNvSpPr>
            <a:spLocks noGrp="1"/>
          </p:cNvSpPr>
          <p:nvPr>
            <p:ph type="ftr" sz="quarter" idx="11"/>
          </p:nvPr>
        </p:nvSpPr>
        <p:spPr/>
        <p:txBody>
          <a:bodyPr/>
          <a:lstStyle>
            <a:lvl1pPr>
              <a:defRPr/>
            </a:lvl1pPr>
          </a:lstStyle>
          <a:p>
            <a:pPr>
              <a:defRPr/>
            </a:pPr>
            <a:r>
              <a:rPr lang="en-US" altLang="zh-TW" smtClean="0"/>
              <a:t>/all</a:t>
            </a:r>
            <a:endParaRPr lang="en-US" altLang="zh-TW"/>
          </a:p>
        </p:txBody>
      </p:sp>
      <p:sp>
        <p:nvSpPr>
          <p:cNvPr id="6" name="投影片編號版面配置區 5"/>
          <p:cNvSpPr>
            <a:spLocks noGrp="1"/>
          </p:cNvSpPr>
          <p:nvPr>
            <p:ph type="sldNum" sz="quarter" idx="12"/>
          </p:nvPr>
        </p:nvSpPr>
        <p:spPr/>
        <p:txBody>
          <a:bodyPr/>
          <a:lstStyle>
            <a:lvl1pPr>
              <a:defRPr/>
            </a:lvl1pPr>
          </a:lstStyle>
          <a:p>
            <a:fld id="{4DDA86F8-06F8-4595-BEF8-329ED42EABEE}" type="slidenum">
              <a:rPr lang="en-US" altLang="zh-TW"/>
              <a:pPr/>
              <a:t>‹#›</a:t>
            </a:fld>
            <a:endParaRPr lang="en-US"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cxnSp>
        <p:nvCxnSpPr>
          <p:cNvPr id="5" name="直線接點 4"/>
          <p:cNvCxnSpPr/>
          <p:nvPr/>
        </p:nvCxnSpPr>
        <p:spPr>
          <a:xfrm>
            <a:off x="457200" y="1493838"/>
            <a:ext cx="82296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6" name="日期版面配置區 3"/>
          <p:cNvSpPr>
            <a:spLocks noGrp="1"/>
          </p:cNvSpPr>
          <p:nvPr>
            <p:ph type="dt" sz="half" idx="10"/>
          </p:nvPr>
        </p:nvSpPr>
        <p:spPr/>
        <p:txBody>
          <a:bodyPr/>
          <a:lstStyle>
            <a:lvl1pPr>
              <a:defRPr/>
            </a:lvl1pPr>
          </a:lstStyle>
          <a:p>
            <a:pPr>
              <a:defRPr/>
            </a:pPr>
            <a:fld id="{BD18BB28-362D-47CC-A2AA-59E1861A5735}" type="datetime1">
              <a:rPr lang="en-US" altLang="zh-TW" smtClean="0"/>
              <a:t>12/14/2018</a:t>
            </a:fld>
            <a:endParaRPr lang="en-US" altLang="zh-TW"/>
          </a:p>
        </p:txBody>
      </p:sp>
      <p:sp>
        <p:nvSpPr>
          <p:cNvPr id="7" name="頁尾版面配置區 4"/>
          <p:cNvSpPr>
            <a:spLocks noGrp="1"/>
          </p:cNvSpPr>
          <p:nvPr>
            <p:ph type="ftr" sz="quarter" idx="11"/>
          </p:nvPr>
        </p:nvSpPr>
        <p:spPr/>
        <p:txBody>
          <a:bodyPr/>
          <a:lstStyle>
            <a:lvl1pPr>
              <a:defRPr/>
            </a:lvl1pPr>
          </a:lstStyle>
          <a:p>
            <a:pPr>
              <a:defRPr/>
            </a:pPr>
            <a:r>
              <a:rPr lang="en-US" altLang="zh-TW" smtClean="0"/>
              <a:t>/all</a:t>
            </a:r>
            <a:endParaRPr lang="en-US" altLang="zh-TW"/>
          </a:p>
        </p:txBody>
      </p:sp>
      <p:sp>
        <p:nvSpPr>
          <p:cNvPr id="8" name="投影片編號版面配置區 5"/>
          <p:cNvSpPr>
            <a:spLocks noGrp="1"/>
          </p:cNvSpPr>
          <p:nvPr>
            <p:ph type="sldNum" sz="quarter" idx="12"/>
          </p:nvPr>
        </p:nvSpPr>
        <p:spPr/>
        <p:txBody>
          <a:bodyPr/>
          <a:lstStyle>
            <a:lvl1pPr>
              <a:defRPr/>
            </a:lvl1pPr>
          </a:lstStyle>
          <a:p>
            <a:fld id="{466F15CA-265F-460F-8164-04222FC236C2}" type="slidenum">
              <a:rPr lang="en-US" altLang="zh-TW"/>
              <a:pPr/>
              <a:t>‹#›</a:t>
            </a:fld>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cxnSp>
        <p:nvCxnSpPr>
          <p:cNvPr id="7" name="直線接點 6"/>
          <p:cNvCxnSpPr/>
          <p:nvPr/>
        </p:nvCxnSpPr>
        <p:spPr>
          <a:xfrm>
            <a:off x="457200" y="1493838"/>
            <a:ext cx="82296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lvl1pPr>
              <a:defRPr/>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8" name="日期版面配置區 3"/>
          <p:cNvSpPr>
            <a:spLocks noGrp="1"/>
          </p:cNvSpPr>
          <p:nvPr>
            <p:ph type="dt" sz="half" idx="10"/>
          </p:nvPr>
        </p:nvSpPr>
        <p:spPr/>
        <p:txBody>
          <a:bodyPr/>
          <a:lstStyle>
            <a:lvl1pPr>
              <a:defRPr/>
            </a:lvl1pPr>
          </a:lstStyle>
          <a:p>
            <a:pPr>
              <a:defRPr/>
            </a:pPr>
            <a:fld id="{3E86B26E-71A0-4CCB-B06F-16847B2A597F}" type="datetime1">
              <a:rPr lang="en-US" altLang="zh-TW" smtClean="0"/>
              <a:t>12/14/2018</a:t>
            </a:fld>
            <a:endParaRPr lang="en-US" altLang="zh-TW"/>
          </a:p>
        </p:txBody>
      </p:sp>
      <p:sp>
        <p:nvSpPr>
          <p:cNvPr id="9" name="頁尾版面配置區 4"/>
          <p:cNvSpPr>
            <a:spLocks noGrp="1"/>
          </p:cNvSpPr>
          <p:nvPr>
            <p:ph type="ftr" sz="quarter" idx="11"/>
          </p:nvPr>
        </p:nvSpPr>
        <p:spPr/>
        <p:txBody>
          <a:bodyPr/>
          <a:lstStyle>
            <a:lvl1pPr>
              <a:defRPr/>
            </a:lvl1pPr>
          </a:lstStyle>
          <a:p>
            <a:pPr>
              <a:defRPr/>
            </a:pPr>
            <a:r>
              <a:rPr lang="en-US" altLang="zh-TW" smtClean="0"/>
              <a:t>/all</a:t>
            </a:r>
            <a:endParaRPr lang="en-US" altLang="zh-TW"/>
          </a:p>
        </p:txBody>
      </p:sp>
      <p:sp>
        <p:nvSpPr>
          <p:cNvPr id="10" name="投影片編號版面配置區 5"/>
          <p:cNvSpPr>
            <a:spLocks noGrp="1"/>
          </p:cNvSpPr>
          <p:nvPr>
            <p:ph type="sldNum" sz="quarter" idx="12"/>
          </p:nvPr>
        </p:nvSpPr>
        <p:spPr/>
        <p:txBody>
          <a:bodyPr/>
          <a:lstStyle>
            <a:lvl1pPr>
              <a:defRPr/>
            </a:lvl1pPr>
          </a:lstStyle>
          <a:p>
            <a:fld id="{A268107B-43F3-4111-AF69-94C31870B708}" type="slidenum">
              <a:rPr lang="en-US" altLang="zh-TW"/>
              <a:pPr/>
              <a:t>‹#›</a:t>
            </a:fld>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cxnSp>
        <p:nvCxnSpPr>
          <p:cNvPr id="3" name="直線接點 2"/>
          <p:cNvCxnSpPr/>
          <p:nvPr/>
        </p:nvCxnSpPr>
        <p:spPr>
          <a:xfrm>
            <a:off x="457200" y="1493838"/>
            <a:ext cx="82296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4" name="日期版面配置區 3"/>
          <p:cNvSpPr>
            <a:spLocks noGrp="1"/>
          </p:cNvSpPr>
          <p:nvPr>
            <p:ph type="dt" sz="half" idx="10"/>
          </p:nvPr>
        </p:nvSpPr>
        <p:spPr/>
        <p:txBody>
          <a:bodyPr/>
          <a:lstStyle>
            <a:lvl1pPr>
              <a:defRPr/>
            </a:lvl1pPr>
          </a:lstStyle>
          <a:p>
            <a:pPr>
              <a:defRPr/>
            </a:pPr>
            <a:fld id="{BB9C2BFE-84CE-47AA-BBDA-47046B7E25C2}" type="datetime1">
              <a:rPr lang="en-US" altLang="zh-TW" smtClean="0"/>
              <a:t>12/14/2018</a:t>
            </a:fld>
            <a:endParaRPr lang="en-US" altLang="zh-TW"/>
          </a:p>
        </p:txBody>
      </p:sp>
      <p:sp>
        <p:nvSpPr>
          <p:cNvPr id="5" name="頁尾版面配置區 4"/>
          <p:cNvSpPr>
            <a:spLocks noGrp="1"/>
          </p:cNvSpPr>
          <p:nvPr>
            <p:ph type="ftr" sz="quarter" idx="11"/>
          </p:nvPr>
        </p:nvSpPr>
        <p:spPr/>
        <p:txBody>
          <a:bodyPr/>
          <a:lstStyle>
            <a:lvl1pPr>
              <a:defRPr/>
            </a:lvl1pPr>
          </a:lstStyle>
          <a:p>
            <a:pPr>
              <a:defRPr/>
            </a:pPr>
            <a:r>
              <a:rPr lang="en-US" altLang="zh-TW" smtClean="0"/>
              <a:t>/all</a:t>
            </a:r>
            <a:endParaRPr lang="en-US" altLang="zh-TW"/>
          </a:p>
        </p:txBody>
      </p:sp>
      <p:sp>
        <p:nvSpPr>
          <p:cNvPr id="6" name="投影片編號版面配置區 5"/>
          <p:cNvSpPr>
            <a:spLocks noGrp="1"/>
          </p:cNvSpPr>
          <p:nvPr>
            <p:ph type="sldNum" sz="quarter" idx="12"/>
          </p:nvPr>
        </p:nvSpPr>
        <p:spPr/>
        <p:txBody>
          <a:bodyPr/>
          <a:lstStyle>
            <a:lvl1pPr>
              <a:defRPr/>
            </a:lvl1pPr>
          </a:lstStyle>
          <a:p>
            <a:fld id="{D69CB921-88B9-4AF7-A7A8-F9126E05892B}" type="slidenum">
              <a:rPr lang="en-US" altLang="zh-TW"/>
              <a:pPr/>
              <a:t>‹#›</a:t>
            </a:fld>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a:defRPr/>
            </a:pPr>
            <a:fld id="{94A7D57D-9186-4541-B346-101C744CEA39}" type="datetime1">
              <a:rPr lang="en-US" altLang="zh-TW" smtClean="0"/>
              <a:t>12/14/2018</a:t>
            </a:fld>
            <a:endParaRPr lang="en-US" altLang="zh-TW"/>
          </a:p>
        </p:txBody>
      </p:sp>
      <p:sp>
        <p:nvSpPr>
          <p:cNvPr id="3" name="頁尾版面配置區 4"/>
          <p:cNvSpPr>
            <a:spLocks noGrp="1"/>
          </p:cNvSpPr>
          <p:nvPr>
            <p:ph type="ftr" sz="quarter" idx="11"/>
          </p:nvPr>
        </p:nvSpPr>
        <p:spPr/>
        <p:txBody>
          <a:bodyPr/>
          <a:lstStyle>
            <a:lvl1pPr>
              <a:defRPr/>
            </a:lvl1pPr>
          </a:lstStyle>
          <a:p>
            <a:pPr>
              <a:defRPr/>
            </a:pPr>
            <a:r>
              <a:rPr lang="en-US" altLang="zh-TW" smtClean="0"/>
              <a:t>/all</a:t>
            </a:r>
            <a:endParaRPr lang="en-US" altLang="zh-TW"/>
          </a:p>
        </p:txBody>
      </p:sp>
      <p:sp>
        <p:nvSpPr>
          <p:cNvPr id="4" name="投影片編號版面配置區 5"/>
          <p:cNvSpPr>
            <a:spLocks noGrp="1"/>
          </p:cNvSpPr>
          <p:nvPr>
            <p:ph type="sldNum" sz="quarter" idx="12"/>
          </p:nvPr>
        </p:nvSpPr>
        <p:spPr/>
        <p:txBody>
          <a:bodyPr/>
          <a:lstStyle>
            <a:lvl1pPr>
              <a:defRPr/>
            </a:lvl1pPr>
          </a:lstStyle>
          <a:p>
            <a:fld id="{985B3E77-56A1-41B9-B254-39D22574D8FF}" type="slidenum">
              <a:rPr lang="en-US" altLang="zh-TW"/>
              <a:pPr/>
              <a:t>‹#›</a:t>
            </a:fld>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DEC88726-AF44-4AB7-8F37-DE0136FF32EB}" type="datetime1">
              <a:rPr lang="en-US" altLang="zh-TW" smtClean="0"/>
              <a:t>12/14/2018</a:t>
            </a:fld>
            <a:endParaRPr lang="en-US" altLang="zh-TW"/>
          </a:p>
        </p:txBody>
      </p:sp>
      <p:sp>
        <p:nvSpPr>
          <p:cNvPr id="6" name="頁尾版面配置區 4"/>
          <p:cNvSpPr>
            <a:spLocks noGrp="1"/>
          </p:cNvSpPr>
          <p:nvPr>
            <p:ph type="ftr" sz="quarter" idx="11"/>
          </p:nvPr>
        </p:nvSpPr>
        <p:spPr/>
        <p:txBody>
          <a:bodyPr/>
          <a:lstStyle>
            <a:lvl1pPr>
              <a:defRPr/>
            </a:lvl1pPr>
          </a:lstStyle>
          <a:p>
            <a:pPr>
              <a:defRPr/>
            </a:pPr>
            <a:r>
              <a:rPr lang="en-US" altLang="zh-TW" smtClean="0"/>
              <a:t>/all</a:t>
            </a:r>
            <a:endParaRPr lang="en-US" altLang="zh-TW"/>
          </a:p>
        </p:txBody>
      </p:sp>
      <p:sp>
        <p:nvSpPr>
          <p:cNvPr id="7" name="投影片編號版面配置區 5"/>
          <p:cNvSpPr>
            <a:spLocks noGrp="1"/>
          </p:cNvSpPr>
          <p:nvPr>
            <p:ph type="sldNum" sz="quarter" idx="12"/>
          </p:nvPr>
        </p:nvSpPr>
        <p:spPr/>
        <p:txBody>
          <a:bodyPr/>
          <a:lstStyle>
            <a:lvl1pPr>
              <a:defRPr/>
            </a:lvl1pPr>
          </a:lstStyle>
          <a:p>
            <a:fld id="{E2E534D2-4E1C-482F-B068-E85935B1CC4D}" type="slidenum">
              <a:rPr lang="en-US" altLang="zh-TW"/>
              <a:pPr/>
              <a:t>‹#›</a:t>
            </a:fld>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en-US"/>
          </a:p>
        </p:txBody>
      </p:sp>
      <p:sp>
        <p:nvSpPr>
          <p:cNvPr id="3" name="圖片版面配置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smtClean="0"/>
              <a:t>按一下圖示以新增圖片</a:t>
            </a:r>
            <a:endParaRPr lang="en-US" noProof="0" smtClean="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4F738F54-6E02-45A9-8676-D145CCEEB1A6}" type="datetime1">
              <a:rPr lang="en-US" altLang="zh-TW" smtClean="0"/>
              <a:t>12/14/2018</a:t>
            </a:fld>
            <a:endParaRPr lang="en-US" altLang="zh-TW"/>
          </a:p>
        </p:txBody>
      </p:sp>
      <p:sp>
        <p:nvSpPr>
          <p:cNvPr id="6" name="頁尾版面配置區 4"/>
          <p:cNvSpPr>
            <a:spLocks noGrp="1"/>
          </p:cNvSpPr>
          <p:nvPr>
            <p:ph type="ftr" sz="quarter" idx="11"/>
          </p:nvPr>
        </p:nvSpPr>
        <p:spPr/>
        <p:txBody>
          <a:bodyPr/>
          <a:lstStyle>
            <a:lvl1pPr>
              <a:defRPr/>
            </a:lvl1pPr>
          </a:lstStyle>
          <a:p>
            <a:pPr>
              <a:defRPr/>
            </a:pPr>
            <a:r>
              <a:rPr lang="en-US" altLang="zh-TW" smtClean="0"/>
              <a:t>/all</a:t>
            </a:r>
            <a:endParaRPr lang="en-US" altLang="zh-TW"/>
          </a:p>
        </p:txBody>
      </p:sp>
      <p:sp>
        <p:nvSpPr>
          <p:cNvPr id="7" name="投影片編號版面配置區 5"/>
          <p:cNvSpPr>
            <a:spLocks noGrp="1"/>
          </p:cNvSpPr>
          <p:nvPr>
            <p:ph type="sldNum" sz="quarter" idx="12"/>
          </p:nvPr>
        </p:nvSpPr>
        <p:spPr/>
        <p:txBody>
          <a:bodyPr/>
          <a:lstStyle>
            <a:lvl1pPr>
              <a:defRPr/>
            </a:lvl1pPr>
          </a:lstStyle>
          <a:p>
            <a:fld id="{485149DE-D629-479E-AF7A-35B2B3EA0D11}" type="slidenum">
              <a:rPr lang="en-US" altLang="zh-TW"/>
              <a:pPr/>
              <a:t>‹#›</a:t>
            </a:fld>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圖片 12" descr="logo_ppt.png"/>
          <p:cNvPicPr>
            <a:picLocks noChangeAspect="1"/>
          </p:cNvPicPr>
          <p:nvPr/>
        </p:nvPicPr>
        <p:blipFill>
          <a:blip r:embed="rId13" cstate="print"/>
          <a:srcRect/>
          <a:stretch>
            <a:fillRect/>
          </a:stretch>
        </p:blipFill>
        <p:spPr bwMode="auto">
          <a:xfrm>
            <a:off x="6400800" y="6019800"/>
            <a:ext cx="2667000" cy="762000"/>
          </a:xfrm>
          <a:prstGeom prst="rect">
            <a:avLst/>
          </a:prstGeom>
          <a:noFill/>
          <a:ln w="9525">
            <a:noFill/>
            <a:miter lim="800000"/>
            <a:headEnd/>
            <a:tailEnd/>
          </a:ln>
        </p:spPr>
      </p:pic>
      <p:pic>
        <p:nvPicPr>
          <p:cNvPr id="1027" name="Picture 12"/>
          <p:cNvPicPr>
            <a:picLocks noChangeAspect="1" noChangeArrowheads="1"/>
          </p:cNvPicPr>
          <p:nvPr/>
        </p:nvPicPr>
        <p:blipFill>
          <a:blip r:embed="rId14" cstate="print">
            <a:clrChange>
              <a:clrFrom>
                <a:srgbClr val="FFFFFF"/>
              </a:clrFrom>
              <a:clrTo>
                <a:srgbClr val="FFFFFF">
                  <a:alpha val="0"/>
                </a:srgbClr>
              </a:clrTo>
            </a:clrChange>
          </a:blip>
          <a:srcRect/>
          <a:stretch>
            <a:fillRect/>
          </a:stretch>
        </p:blipFill>
        <p:spPr bwMode="auto">
          <a:xfrm>
            <a:off x="0" y="-14288"/>
            <a:ext cx="766763" cy="700088"/>
          </a:xfrm>
          <a:prstGeom prst="rect">
            <a:avLst/>
          </a:prstGeom>
          <a:noFill/>
          <a:ln w="9525">
            <a:noFill/>
            <a:miter lim="800000"/>
            <a:headEnd/>
            <a:tailEnd/>
          </a:ln>
        </p:spPr>
      </p:pic>
      <p:sp>
        <p:nvSpPr>
          <p:cNvPr id="1028" name="矩形 20"/>
          <p:cNvSpPr>
            <a:spLocks noChangeArrowheads="1"/>
          </p:cNvSpPr>
          <p:nvPr/>
        </p:nvSpPr>
        <p:spPr bwMode="auto">
          <a:xfrm>
            <a:off x="620713" y="60325"/>
            <a:ext cx="3113087" cy="396875"/>
          </a:xfrm>
          <a:prstGeom prst="rect">
            <a:avLst/>
          </a:prstGeom>
          <a:noFill/>
          <a:ln w="9525">
            <a:noFill/>
            <a:miter lim="800000"/>
            <a:headEnd/>
            <a:tailEnd/>
          </a:ln>
        </p:spPr>
        <p:txBody>
          <a:bodyPr>
            <a:spAutoFit/>
          </a:bodyPr>
          <a:lstStyle/>
          <a:p>
            <a:pPr eaLnBrk="1" hangingPunct="1"/>
            <a:r>
              <a:rPr kumimoji="0" lang="en-US" altLang="zh-TW" sz="1000">
                <a:solidFill>
                  <a:srgbClr val="969696"/>
                </a:solidFill>
                <a:latin typeface="Calibri" pitchFamily="34" charset="0"/>
              </a:rPr>
              <a:t>National Chung Cheng University</a:t>
            </a:r>
          </a:p>
          <a:p>
            <a:pPr eaLnBrk="1" hangingPunct="1"/>
            <a:r>
              <a:rPr kumimoji="0" lang="en-US" altLang="zh-TW" sz="1000">
                <a:solidFill>
                  <a:srgbClr val="969696"/>
                </a:solidFill>
                <a:latin typeface="Calibri" pitchFamily="34" charset="0"/>
              </a:rPr>
              <a:t>Dept. Computer Science &amp; Information Engineering</a:t>
            </a:r>
          </a:p>
        </p:txBody>
      </p:sp>
      <p:sp>
        <p:nvSpPr>
          <p:cNvPr id="1029" name="標題版面配置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30" name="文字版面配置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kumimoji="0" sz="1200">
                <a:solidFill>
                  <a:srgbClr val="898989"/>
                </a:solidFill>
                <a:latin typeface="Calibri" pitchFamily="34" charset="0"/>
                <a:ea typeface="+mn-ea"/>
                <a:cs typeface="Arial" charset="0"/>
              </a:defRPr>
            </a:lvl1pPr>
          </a:lstStyle>
          <a:p>
            <a:pPr>
              <a:defRPr/>
            </a:pPr>
            <a:fld id="{24018B5A-7016-43D8-B46C-6D0A2E960058}" type="datetime1">
              <a:rPr lang="en-US" altLang="zh-TW" smtClean="0"/>
              <a:t>12/14/2018</a:t>
            </a:fld>
            <a:endParaRPr lang="en-US" altLang="zh-TW"/>
          </a:p>
        </p:txBody>
      </p:sp>
      <p:sp>
        <p:nvSpPr>
          <p:cNvPr id="5" name="頁尾版面配置區 4"/>
          <p:cNvSpPr>
            <a:spLocks noGrp="1"/>
          </p:cNvSpPr>
          <p:nvPr>
            <p:ph type="ftr" sz="quarter" idx="3"/>
          </p:nvPr>
        </p:nvSpPr>
        <p:spPr>
          <a:xfrm>
            <a:off x="59436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200">
                <a:solidFill>
                  <a:srgbClr val="898989"/>
                </a:solidFill>
                <a:latin typeface="Calibri" pitchFamily="34" charset="0"/>
                <a:ea typeface="+mn-ea"/>
                <a:cs typeface="Arial" charset="0"/>
              </a:defRPr>
            </a:lvl1pPr>
          </a:lstStyle>
          <a:p>
            <a:pPr>
              <a:defRPr/>
            </a:pPr>
            <a:r>
              <a:rPr lang="en-US" altLang="zh-TW" smtClean="0"/>
              <a:t>/all</a:t>
            </a:r>
            <a:endParaRPr lang="en-US" altLang="zh-TW"/>
          </a:p>
        </p:txBody>
      </p:sp>
      <p:sp>
        <p:nvSpPr>
          <p:cNvPr id="6" name="投影片編號版面配置區 5"/>
          <p:cNvSpPr>
            <a:spLocks noGrp="1"/>
          </p:cNvSpPr>
          <p:nvPr>
            <p:ph type="sldNum" sz="quarter" idx="4"/>
          </p:nvPr>
        </p:nvSpPr>
        <p:spPr>
          <a:xfrm>
            <a:off x="34290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600" b="1">
                <a:solidFill>
                  <a:srgbClr val="898989"/>
                </a:solidFill>
                <a:latin typeface="Calibri" pitchFamily="34" charset="0"/>
              </a:defRPr>
            </a:lvl1pPr>
          </a:lstStyle>
          <a:p>
            <a:fld id="{B7BA71A6-A38A-4DFE-B861-A8B87A917377}" type="slidenum">
              <a:rPr lang="en-US" altLang="zh-TW"/>
              <a:pPr/>
              <a:t>‹#›</a:t>
            </a:fld>
            <a:endParaRPr lang="en-US" altLang="zh-TW"/>
          </a:p>
        </p:txBody>
      </p:sp>
    </p:spTree>
  </p:cSld>
  <p:clrMap bg1="lt1" tx1="dk1" bg2="lt2" tx2="dk2" accent1="accent1" accent2="accent2" accent3="accent3" accent4="accent4" accent5="accent5" accent6="accent6" hlink="hlink" folHlink="folHlink"/>
  <p:sldLayoutIdLst>
    <p:sldLayoutId id="2147488472" r:id="rId1"/>
    <p:sldLayoutId id="2147488473" r:id="rId2"/>
    <p:sldLayoutId id="2147488468" r:id="rId3"/>
    <p:sldLayoutId id="2147488474" r:id="rId4"/>
    <p:sldLayoutId id="2147488475" r:id="rId5"/>
    <p:sldLayoutId id="2147488476" r:id="rId6"/>
    <p:sldLayoutId id="2147488469" r:id="rId7"/>
    <p:sldLayoutId id="2147488470" r:id="rId8"/>
    <p:sldLayoutId id="2147488471" r:id="rId9"/>
    <p:sldLayoutId id="2147488477" r:id="rId10"/>
    <p:sldLayoutId id="2147488478" r:id="rId11"/>
  </p:sldLayoutIdLst>
  <p:hf hdr="0" ftr="0" dt="0"/>
  <p:txStyles>
    <p:titleStyle>
      <a:lvl1pPr algn="ctr" rtl="0" eaLnBrk="0" fontAlgn="base" hangingPunct="0">
        <a:spcBef>
          <a:spcPct val="0"/>
        </a:spcBef>
        <a:spcAft>
          <a:spcPct val="0"/>
        </a:spcAft>
        <a:defRPr sz="4400" b="1" kern="1200">
          <a:solidFill>
            <a:schemeClr val="tx1"/>
          </a:solidFill>
          <a:latin typeface="微軟正黑體" pitchFamily="34" charset="-120"/>
          <a:ea typeface="微軟正黑體" pitchFamily="34" charset="-120"/>
          <a:cs typeface="+mj-cs"/>
        </a:defRPr>
      </a:lvl1pPr>
      <a:lvl2pPr algn="ctr" rtl="0" eaLnBrk="0" fontAlgn="base" hangingPunct="0">
        <a:spcBef>
          <a:spcPct val="0"/>
        </a:spcBef>
        <a:spcAft>
          <a:spcPct val="0"/>
        </a:spcAft>
        <a:defRPr sz="4400" b="1">
          <a:solidFill>
            <a:schemeClr val="tx1"/>
          </a:solidFill>
          <a:latin typeface="微軟正黑體" pitchFamily="34" charset="-120"/>
          <a:ea typeface="微軟正黑體" pitchFamily="34" charset="-120"/>
        </a:defRPr>
      </a:lvl2pPr>
      <a:lvl3pPr algn="ctr" rtl="0" eaLnBrk="0" fontAlgn="base" hangingPunct="0">
        <a:spcBef>
          <a:spcPct val="0"/>
        </a:spcBef>
        <a:spcAft>
          <a:spcPct val="0"/>
        </a:spcAft>
        <a:defRPr sz="4400" b="1">
          <a:solidFill>
            <a:schemeClr val="tx1"/>
          </a:solidFill>
          <a:latin typeface="微軟正黑體" pitchFamily="34" charset="-120"/>
          <a:ea typeface="微軟正黑體" pitchFamily="34" charset="-120"/>
        </a:defRPr>
      </a:lvl3pPr>
      <a:lvl4pPr algn="ctr" rtl="0" eaLnBrk="0" fontAlgn="base" hangingPunct="0">
        <a:spcBef>
          <a:spcPct val="0"/>
        </a:spcBef>
        <a:spcAft>
          <a:spcPct val="0"/>
        </a:spcAft>
        <a:defRPr sz="4400" b="1">
          <a:solidFill>
            <a:schemeClr val="tx1"/>
          </a:solidFill>
          <a:latin typeface="微軟正黑體" pitchFamily="34" charset="-120"/>
          <a:ea typeface="微軟正黑體" pitchFamily="34" charset="-120"/>
        </a:defRPr>
      </a:lvl4pPr>
      <a:lvl5pPr algn="ctr" rtl="0" eaLnBrk="0" fontAlgn="base" hangingPunct="0">
        <a:spcBef>
          <a:spcPct val="0"/>
        </a:spcBef>
        <a:spcAft>
          <a:spcPct val="0"/>
        </a:spcAft>
        <a:defRPr sz="4400" b="1">
          <a:solidFill>
            <a:schemeClr val="tx1"/>
          </a:solidFill>
          <a:latin typeface="微軟正黑體" pitchFamily="34" charset="-120"/>
          <a:ea typeface="微軟正黑體" pitchFamily="34" charset="-12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1313" indent="-341313" algn="l" rtl="0" eaLnBrk="0" fontAlgn="base" hangingPunct="0">
        <a:spcBef>
          <a:spcPct val="20000"/>
        </a:spcBef>
        <a:spcAft>
          <a:spcPct val="0"/>
        </a:spcAft>
        <a:buFont typeface="Arial" charset="0"/>
        <a:buChar char="•"/>
        <a:defRPr sz="3200" kern="1200">
          <a:solidFill>
            <a:schemeClr val="tx1"/>
          </a:solidFill>
          <a:latin typeface="微軟正黑體" pitchFamily="34" charset="-120"/>
          <a:ea typeface="微軟正黑體" pitchFamily="34" charset="-120"/>
          <a:cs typeface="+mn-cs"/>
        </a:defRPr>
      </a:lvl1pPr>
      <a:lvl2pPr marL="741363" indent="-284163" algn="l" rtl="0" eaLnBrk="0" fontAlgn="base" hangingPunct="0">
        <a:spcBef>
          <a:spcPct val="20000"/>
        </a:spcBef>
        <a:spcAft>
          <a:spcPct val="0"/>
        </a:spcAft>
        <a:buFont typeface="Arial" charset="0"/>
        <a:buChar char="–"/>
        <a:defRPr sz="2800" kern="1200">
          <a:solidFill>
            <a:schemeClr val="tx1"/>
          </a:solidFill>
          <a:latin typeface="微軟正黑體" pitchFamily="34" charset="-120"/>
          <a:ea typeface="微軟正黑體" pitchFamily="34" charset="-120"/>
          <a:cs typeface="+mn-cs"/>
        </a:defRPr>
      </a:lvl2pPr>
      <a:lvl3pPr marL="1141413" indent="-227013" algn="l" rtl="0" eaLnBrk="0" fontAlgn="base" hangingPunct="0">
        <a:spcBef>
          <a:spcPct val="20000"/>
        </a:spcBef>
        <a:spcAft>
          <a:spcPct val="0"/>
        </a:spcAft>
        <a:buFont typeface="Arial" charset="0"/>
        <a:buChar char="•"/>
        <a:defRPr sz="2400" kern="1200">
          <a:solidFill>
            <a:schemeClr val="tx1"/>
          </a:solidFill>
          <a:latin typeface="微軟正黑體" pitchFamily="34" charset="-120"/>
          <a:ea typeface="微軟正黑體" pitchFamily="34" charset="-120"/>
          <a:cs typeface="+mn-cs"/>
        </a:defRPr>
      </a:lvl3pPr>
      <a:lvl4pPr marL="1598613" indent="-227013" algn="l" rtl="0" eaLnBrk="0" fontAlgn="base" hangingPunct="0">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4pPr>
      <a:lvl5pPr marL="2055813" indent="-227013" algn="l" rtl="0" eaLnBrk="0" fontAlgn="base" hangingPunct="0">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netadmin.com.tw/article_content.aspx?sn=1504070005&amp;jump=1" TargetMode="External"/><Relationship Id="rId7" Type="http://schemas.openxmlformats.org/officeDocument/2006/relationships/hyperlink" Target="https://docs.openstack.org/rocky/" TargetMode="External"/><Relationship Id="rId2" Type="http://schemas.openxmlformats.org/officeDocument/2006/relationships/hyperlink" Target="https://zh.wikipedia.org/wiki/OpenStack" TargetMode="External"/><Relationship Id="rId1" Type="http://schemas.openxmlformats.org/officeDocument/2006/relationships/slideLayout" Target="../slideLayouts/slideLayout2.xml"/><Relationship Id="rId6" Type="http://schemas.openxmlformats.org/officeDocument/2006/relationships/hyperlink" Target="https://youtu.be/8kADjGCuSVI" TargetMode="External"/><Relationship Id="rId5" Type="http://schemas.openxmlformats.org/officeDocument/2006/relationships/hyperlink" Target="http://superuser.openstack.org/articles/openstack-basics-beginner/" TargetMode="External"/><Relationship Id="rId4" Type="http://schemas.openxmlformats.org/officeDocument/2006/relationships/hyperlink" Target="https://www.openstack.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標題 1"/>
          <p:cNvSpPr txBox="1">
            <a:spLocks/>
          </p:cNvSpPr>
          <p:nvPr/>
        </p:nvSpPr>
        <p:spPr bwMode="auto">
          <a:xfrm>
            <a:off x="685800" y="2209800"/>
            <a:ext cx="7772400" cy="1470025"/>
          </a:xfrm>
          <a:prstGeom prst="rect">
            <a:avLst/>
          </a:prstGeom>
          <a:noFill/>
          <a:ln w="9525">
            <a:noFill/>
            <a:miter lim="800000"/>
            <a:headEnd/>
            <a:tailEnd/>
          </a:ln>
        </p:spPr>
        <p:txBody>
          <a:bodyPr anchor="ctr"/>
          <a:lstStyle/>
          <a:p>
            <a:pPr algn="ctr" defTabSz="912813" eaLnBrk="1" hangingPunct="1"/>
            <a:r>
              <a:rPr lang="en-US" altLang="zh-TW" sz="6000" b="1" dirty="0" smtClean="0">
                <a:latin typeface="微軟正黑體" pitchFamily="34" charset="-120"/>
                <a:ea typeface="微軟正黑體" pitchFamily="34" charset="-120"/>
                <a:cs typeface="Arial" charset="0"/>
              </a:rPr>
              <a:t>OpenStack</a:t>
            </a:r>
            <a:r>
              <a:rPr lang="zh-TW" altLang="en-US" sz="6000" b="1" dirty="0" smtClean="0">
                <a:latin typeface="微軟正黑體" pitchFamily="34" charset="-120"/>
                <a:ea typeface="微軟正黑體" pitchFamily="34" charset="-120"/>
                <a:cs typeface="Arial" charset="0"/>
              </a:rPr>
              <a:t> 初步</a:t>
            </a:r>
            <a:endParaRPr lang="zh-TW" altLang="zh-TW" sz="6000" b="1" dirty="0">
              <a:latin typeface="微軟正黑體" pitchFamily="34" charset="-120"/>
              <a:ea typeface="微軟正黑體" pitchFamily="34" charset="-120"/>
              <a:cs typeface="Arial" charset="0"/>
            </a:endParaRPr>
          </a:p>
        </p:txBody>
      </p:sp>
      <p:sp>
        <p:nvSpPr>
          <p:cNvPr id="11267" name="副標題 2"/>
          <p:cNvSpPr>
            <a:spLocks noGrp="1"/>
          </p:cNvSpPr>
          <p:nvPr>
            <p:ph type="subTitle" idx="1"/>
          </p:nvPr>
        </p:nvSpPr>
        <p:spPr>
          <a:xfrm>
            <a:off x="1371600" y="3048000"/>
            <a:ext cx="6400800" cy="1752600"/>
          </a:xfrm>
        </p:spPr>
        <p:txBody>
          <a:bodyPr/>
          <a:lstStyle/>
          <a:p>
            <a:pPr eaLnBrk="1" hangingPunct="1"/>
            <a:endParaRPr lang="en-US" altLang="zh-TW" sz="2400" dirty="0" smtClean="0">
              <a:solidFill>
                <a:srgbClr val="898989"/>
              </a:solidFill>
            </a:endParaRPr>
          </a:p>
          <a:p>
            <a:pPr eaLnBrk="1" hangingPunct="1"/>
            <a:endParaRPr lang="en-US" altLang="zh-TW" sz="2400" dirty="0">
              <a:solidFill>
                <a:srgbClr val="898989"/>
              </a:solidFill>
            </a:endParaRPr>
          </a:p>
          <a:p>
            <a:pPr eaLnBrk="1" hangingPunct="1"/>
            <a:r>
              <a:rPr lang="en-US" altLang="zh-TW" sz="2400" dirty="0" smtClean="0">
                <a:solidFill>
                  <a:srgbClr val="898989"/>
                </a:solidFill>
              </a:rPr>
              <a:t>2018.12.14</a:t>
            </a:r>
            <a:endParaRPr lang="zh-TW" altLang="en-US" sz="2400" dirty="0" smtClean="0">
              <a:solidFill>
                <a:srgbClr val="898989"/>
              </a:solidFill>
            </a:endParaRPr>
          </a:p>
        </p:txBody>
      </p:sp>
      <p:sp>
        <p:nvSpPr>
          <p:cNvPr id="3" name="投影片編號版面配置區 2"/>
          <p:cNvSpPr>
            <a:spLocks noGrp="1"/>
          </p:cNvSpPr>
          <p:nvPr>
            <p:ph type="sldNum" sz="quarter" idx="12"/>
          </p:nvPr>
        </p:nvSpPr>
        <p:spPr/>
        <p:txBody>
          <a:bodyPr/>
          <a:lstStyle/>
          <a:p>
            <a:fld id="{A699FADD-8D0F-4F79-B0D0-4667CE7E4FC0}" type="slidenum">
              <a:rPr lang="en-US" altLang="zh-TW" smtClean="0"/>
              <a:pPr/>
              <a:t>1</a:t>
            </a:fld>
            <a:endParaRPr lang="en-US" altLang="zh-TW"/>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dirty="0"/>
              <a:t>OpenStack Basics - An overview for the Absolute </a:t>
            </a:r>
            <a:r>
              <a:rPr lang="en-US" altLang="zh-TW" dirty="0" smtClean="0"/>
              <a:t>Beginner (</a:t>
            </a:r>
            <a:r>
              <a:rPr lang="zh-TW" altLang="en-US" dirty="0" smtClean="0"/>
              <a:t>英文影片</a:t>
            </a:r>
            <a:r>
              <a:rPr lang="en-US" altLang="zh-TW" dirty="0" smtClean="0"/>
              <a:t>)</a:t>
            </a:r>
            <a:endParaRPr lang="en-US" altLang="zh-TW" dirty="0"/>
          </a:p>
          <a:p>
            <a:endParaRPr lang="en-US" altLang="zh-TW" dirty="0" smtClean="0"/>
          </a:p>
          <a:p>
            <a:endParaRPr lang="zh-TW" altLang="en-US"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10</a:t>
            </a:fld>
            <a:endParaRPr lang="en-US" altLang="zh-TW"/>
          </a:p>
        </p:txBody>
      </p:sp>
      <p:pic>
        <p:nvPicPr>
          <p:cNvPr id="5" name="圖片 4"/>
          <p:cNvPicPr>
            <a:picLocks noChangeAspect="1"/>
          </p:cNvPicPr>
          <p:nvPr/>
        </p:nvPicPr>
        <p:blipFill>
          <a:blip r:embed="rId2"/>
          <a:stretch>
            <a:fillRect/>
          </a:stretch>
        </p:blipFill>
        <p:spPr>
          <a:xfrm>
            <a:off x="1981200" y="2740816"/>
            <a:ext cx="5793768" cy="3980659"/>
          </a:xfrm>
          <a:prstGeom prst="rect">
            <a:avLst/>
          </a:prstGeom>
        </p:spPr>
      </p:pic>
    </p:spTree>
    <p:extLst>
      <p:ext uri="{BB962C8B-B14F-4D97-AF65-F5344CB8AC3E}">
        <p14:creationId xmlns:p14="http://schemas.microsoft.com/office/powerpoint/2010/main" val="3577098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zh-TW" altLang="en-US" dirty="0" smtClean="0"/>
              <a:t>書籍及其他</a:t>
            </a:r>
            <a:r>
              <a:rPr lang="zh-TW" altLang="en-US" dirty="0" smtClean="0">
                <a:solidFill>
                  <a:srgbClr val="FF0000"/>
                </a:solidFill>
              </a:rPr>
              <a:t>網路資源</a:t>
            </a:r>
            <a:endParaRPr lang="zh-TW" altLang="en-US" dirty="0">
              <a:solidFill>
                <a:srgbClr val="FF0000"/>
              </a:solidFill>
            </a:endParaRPr>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11</a:t>
            </a:fld>
            <a:endParaRPr lang="en-US" altLang="zh-TW"/>
          </a:p>
        </p:txBody>
      </p:sp>
    </p:spTree>
    <p:extLst>
      <p:ext uri="{BB962C8B-B14F-4D97-AF65-F5344CB8AC3E}">
        <p14:creationId xmlns:p14="http://schemas.microsoft.com/office/powerpoint/2010/main" val="4013695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參考</a:t>
            </a:r>
            <a:r>
              <a:rPr lang="zh-TW" altLang="en-US" dirty="0" smtClean="0"/>
              <a:t>資料</a:t>
            </a:r>
            <a:endParaRPr lang="zh-TW" altLang="en-US" dirty="0"/>
          </a:p>
        </p:txBody>
      </p:sp>
      <p:sp>
        <p:nvSpPr>
          <p:cNvPr id="3" name="內容版面配置區 2"/>
          <p:cNvSpPr>
            <a:spLocks noGrp="1"/>
          </p:cNvSpPr>
          <p:nvPr>
            <p:ph idx="1"/>
          </p:nvPr>
        </p:nvSpPr>
        <p:spPr/>
        <p:txBody>
          <a:bodyPr/>
          <a:lstStyle/>
          <a:p>
            <a:r>
              <a:rPr lang="en-US" altLang="zh-TW" sz="1400" dirty="0"/>
              <a:t>[</a:t>
            </a:r>
            <a:r>
              <a:rPr lang="en-US" altLang="zh-TW" sz="1400" dirty="0" smtClean="0"/>
              <a:t>1]</a:t>
            </a:r>
            <a:r>
              <a:rPr lang="zh-TW" altLang="en-US" sz="1400" dirty="0" smtClean="0"/>
              <a:t> </a:t>
            </a:r>
            <a:r>
              <a:rPr lang="en-US" altLang="zh-TW" sz="1400" b="1" dirty="0" err="1" smtClean="0"/>
              <a:t>Openstack</a:t>
            </a:r>
            <a:r>
              <a:rPr lang="en-US" altLang="zh-TW" sz="1400" b="1" dirty="0" smtClean="0"/>
              <a:t>-</a:t>
            </a:r>
            <a:r>
              <a:rPr lang="zh-TW" altLang="en-US" sz="1400" b="1" dirty="0" smtClean="0"/>
              <a:t>維基百科</a:t>
            </a:r>
            <a:r>
              <a:rPr lang="zh-TW" altLang="en-US" sz="1400" dirty="0" smtClean="0"/>
              <a:t> </a:t>
            </a:r>
            <a:r>
              <a:rPr lang="en-US" altLang="zh-TW" sz="1400" dirty="0" smtClean="0">
                <a:hlinkClick r:id="rId2"/>
              </a:rPr>
              <a:t>https</a:t>
            </a:r>
            <a:r>
              <a:rPr lang="en-US" altLang="zh-TW" sz="1400" dirty="0">
                <a:hlinkClick r:id="rId2"/>
              </a:rPr>
              <a:t>://</a:t>
            </a:r>
            <a:r>
              <a:rPr lang="en-US" altLang="zh-TW" sz="1400" dirty="0" smtClean="0">
                <a:hlinkClick r:id="rId2"/>
              </a:rPr>
              <a:t>zh.wikipedia.org/wiki/OpenStack</a:t>
            </a:r>
            <a:endParaRPr lang="en-US" altLang="zh-TW" sz="1400" dirty="0" smtClean="0"/>
          </a:p>
          <a:p>
            <a:r>
              <a:rPr lang="en-US" altLang="zh-TW" sz="1400" dirty="0" smtClean="0"/>
              <a:t>[2]</a:t>
            </a:r>
            <a:r>
              <a:rPr lang="zh-TW" altLang="en-US" sz="1400" dirty="0" smtClean="0"/>
              <a:t> </a:t>
            </a:r>
            <a:r>
              <a:rPr lang="zh-TW" altLang="en-US" sz="1400" b="1" dirty="0" smtClean="0"/>
              <a:t>循</a:t>
            </a:r>
            <a:r>
              <a:rPr lang="zh-TW" altLang="en-US" sz="1400" b="1" dirty="0"/>
              <a:t>雲端運算四大組成元素 概覽</a:t>
            </a:r>
            <a:r>
              <a:rPr lang="en-US" altLang="zh-TW" sz="1400" b="1" dirty="0"/>
              <a:t>OpenStack</a:t>
            </a:r>
            <a:r>
              <a:rPr lang="zh-TW" altLang="en-US" sz="1400" b="1" dirty="0" smtClean="0"/>
              <a:t>架構 </a:t>
            </a:r>
            <a:r>
              <a:rPr lang="en-US" altLang="zh-TW" sz="1400" b="1" dirty="0" smtClean="0"/>
              <a:t>(2015)</a:t>
            </a:r>
            <a:r>
              <a:rPr lang="zh-TW" altLang="en-US" sz="1400" b="1" dirty="0" smtClean="0"/>
              <a:t>  </a:t>
            </a:r>
            <a:r>
              <a:rPr lang="en-US" altLang="zh-TW" sz="1400" dirty="0" smtClean="0">
                <a:hlinkClick r:id="rId3"/>
              </a:rPr>
              <a:t>https://www.netadmin.com.tw/article_content.aspx?sn=1504070005&amp;jump=1</a:t>
            </a:r>
            <a:endParaRPr lang="en-US" altLang="zh-TW" sz="1400" dirty="0" smtClean="0"/>
          </a:p>
          <a:p>
            <a:r>
              <a:rPr lang="en-US" altLang="zh-TW" sz="1400" dirty="0" smtClean="0"/>
              <a:t>[3]</a:t>
            </a:r>
            <a:r>
              <a:rPr lang="zh-TW" altLang="en-US" sz="1400" dirty="0" smtClean="0"/>
              <a:t> </a:t>
            </a:r>
            <a:r>
              <a:rPr lang="en-US" altLang="zh-TW" sz="1400" b="1" dirty="0" err="1" smtClean="0"/>
              <a:t>Openstack</a:t>
            </a:r>
            <a:r>
              <a:rPr lang="en-US" altLang="zh-TW" sz="1400" b="1" dirty="0" smtClean="0"/>
              <a:t>-</a:t>
            </a:r>
            <a:r>
              <a:rPr lang="zh-TW" altLang="en-US" sz="1400" b="1" dirty="0" smtClean="0"/>
              <a:t>官網 </a:t>
            </a:r>
            <a:r>
              <a:rPr lang="en-US" altLang="zh-TW" sz="1400" dirty="0" smtClean="0">
                <a:hlinkClick r:id="rId4"/>
              </a:rPr>
              <a:t>https</a:t>
            </a:r>
            <a:r>
              <a:rPr lang="en-US" altLang="zh-TW" sz="1400" dirty="0">
                <a:hlinkClick r:id="rId4"/>
              </a:rPr>
              <a:t>://www.openstack.org</a:t>
            </a:r>
            <a:r>
              <a:rPr lang="en-US" altLang="zh-TW" sz="1400" dirty="0" smtClean="0">
                <a:hlinkClick r:id="rId4"/>
              </a:rPr>
              <a:t>/</a:t>
            </a:r>
            <a:endParaRPr lang="en-US" altLang="zh-TW" sz="1400" dirty="0" smtClean="0"/>
          </a:p>
          <a:p>
            <a:r>
              <a:rPr lang="en-US" altLang="zh-TW" sz="1400" dirty="0" smtClean="0"/>
              <a:t>[4]</a:t>
            </a:r>
            <a:r>
              <a:rPr lang="zh-TW" altLang="en-US" sz="1400" dirty="0" smtClean="0"/>
              <a:t> </a:t>
            </a:r>
            <a:r>
              <a:rPr lang="en-US" altLang="zh-TW" sz="1400" b="1" dirty="0"/>
              <a:t>OpenStack basics: An overview for the absolute </a:t>
            </a:r>
            <a:r>
              <a:rPr lang="en-US" altLang="zh-TW" sz="1400" b="1" dirty="0" smtClean="0"/>
              <a:t>beginner</a:t>
            </a:r>
            <a:r>
              <a:rPr lang="zh-TW" altLang="en-US" sz="1400" b="1" dirty="0" smtClean="0"/>
              <a:t> </a:t>
            </a:r>
            <a:r>
              <a:rPr lang="en-US" altLang="zh-TW" sz="1400" dirty="0" smtClean="0">
                <a:hlinkClick r:id="rId5"/>
              </a:rPr>
              <a:t>http://superuser.openstack.org/articles/openstack-basics-beginner/</a:t>
            </a:r>
            <a:endParaRPr lang="en-US" altLang="zh-TW" sz="1400" dirty="0" smtClean="0"/>
          </a:p>
          <a:p>
            <a:r>
              <a:rPr lang="en-US" altLang="zh-TW" sz="1400" dirty="0" smtClean="0"/>
              <a:t>[5]</a:t>
            </a:r>
            <a:r>
              <a:rPr lang="zh-TW" altLang="en-US" sz="1400" dirty="0" smtClean="0"/>
              <a:t> </a:t>
            </a:r>
            <a:r>
              <a:rPr lang="en-US" altLang="zh-TW" sz="1400" b="1" dirty="0"/>
              <a:t>OpenStack basics: An overview for the absolute beginner</a:t>
            </a:r>
            <a:r>
              <a:rPr lang="zh-TW" altLang="en-US" sz="1400" b="1" dirty="0"/>
              <a:t> </a:t>
            </a:r>
            <a:r>
              <a:rPr lang="en-US" altLang="zh-TW" sz="1400" b="1" dirty="0" smtClean="0"/>
              <a:t>(</a:t>
            </a:r>
            <a:r>
              <a:rPr lang="en-US" altLang="zh-TW" sz="1400" b="1" dirty="0" err="1" smtClean="0"/>
              <a:t>Youtube</a:t>
            </a:r>
            <a:r>
              <a:rPr lang="zh-TW" altLang="en-US" sz="1400" b="1" dirty="0" smtClean="0"/>
              <a:t>影片連結</a:t>
            </a:r>
            <a:r>
              <a:rPr lang="en-US" altLang="zh-TW" sz="1400" b="1" dirty="0" smtClean="0"/>
              <a:t>)</a:t>
            </a:r>
            <a:r>
              <a:rPr lang="zh-TW" altLang="en-US" sz="1400" b="1" dirty="0" smtClean="0"/>
              <a:t> </a:t>
            </a:r>
            <a:r>
              <a:rPr lang="en-US" altLang="zh-TW" sz="1400" dirty="0" smtClean="0">
                <a:hlinkClick r:id="rId6"/>
              </a:rPr>
              <a:t>https</a:t>
            </a:r>
            <a:r>
              <a:rPr lang="en-US" altLang="zh-TW" sz="1400" dirty="0">
                <a:hlinkClick r:id="rId6"/>
              </a:rPr>
              <a:t>://</a:t>
            </a:r>
            <a:r>
              <a:rPr lang="en-US" altLang="zh-TW" sz="1400" dirty="0" smtClean="0">
                <a:hlinkClick r:id="rId6"/>
              </a:rPr>
              <a:t>youtu.be/8kADjGCuSVI</a:t>
            </a:r>
            <a:endParaRPr lang="en-US" altLang="zh-TW" sz="1400" dirty="0" smtClean="0"/>
          </a:p>
          <a:p>
            <a:r>
              <a:rPr lang="en-US" altLang="zh-TW" sz="1400" dirty="0" smtClean="0"/>
              <a:t>[6]</a:t>
            </a:r>
            <a:r>
              <a:rPr lang="zh-TW" altLang="en-US" sz="1400" dirty="0" smtClean="0"/>
              <a:t> </a:t>
            </a:r>
            <a:r>
              <a:rPr lang="en-US" altLang="zh-TW" sz="1400" b="1" dirty="0"/>
              <a:t>OpenStack </a:t>
            </a:r>
            <a:r>
              <a:rPr lang="en-US" altLang="zh-TW" sz="1400" b="1" dirty="0" smtClean="0"/>
              <a:t>Documentation</a:t>
            </a:r>
            <a:r>
              <a:rPr lang="zh-TW" altLang="en-US" sz="1400" dirty="0" smtClean="0"/>
              <a:t> </a:t>
            </a:r>
            <a:r>
              <a:rPr lang="en-US" altLang="zh-TW" sz="1400" dirty="0">
                <a:hlinkClick r:id="rId7"/>
              </a:rPr>
              <a:t>https://docs.openstack.org/rocky</a:t>
            </a:r>
            <a:r>
              <a:rPr lang="en-US" altLang="zh-TW" sz="1400" dirty="0" smtClean="0">
                <a:hlinkClick r:id="rId7"/>
              </a:rPr>
              <a:t>/</a:t>
            </a:r>
            <a:endParaRPr lang="en-US" altLang="zh-TW" sz="1400" dirty="0" smtClean="0"/>
          </a:p>
          <a:p>
            <a:endParaRPr lang="en-US" altLang="zh-TW" sz="1400" dirty="0"/>
          </a:p>
          <a:p>
            <a:endParaRPr lang="en-US" altLang="zh-TW" sz="1400" dirty="0" smtClean="0"/>
          </a:p>
          <a:p>
            <a:endParaRPr lang="en-US" altLang="zh-TW" sz="1400" dirty="0" smtClean="0"/>
          </a:p>
          <a:p>
            <a:endParaRPr lang="zh-TW" altLang="en-US" sz="1400"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12</a:t>
            </a:fld>
            <a:endParaRPr lang="en-US" altLang="zh-TW"/>
          </a:p>
        </p:txBody>
      </p:sp>
    </p:spTree>
    <p:extLst>
      <p:ext uri="{BB962C8B-B14F-4D97-AF65-F5344CB8AC3E}">
        <p14:creationId xmlns:p14="http://schemas.microsoft.com/office/powerpoint/2010/main" val="2323356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Outline</a:t>
            </a:r>
            <a:endParaRPr lang="zh-TW" altLang="en-US" dirty="0"/>
          </a:p>
        </p:txBody>
      </p:sp>
      <p:sp>
        <p:nvSpPr>
          <p:cNvPr id="3" name="內容版面配置區 2"/>
          <p:cNvSpPr>
            <a:spLocks noGrp="1"/>
          </p:cNvSpPr>
          <p:nvPr>
            <p:ph idx="1"/>
          </p:nvPr>
        </p:nvSpPr>
        <p:spPr/>
        <p:txBody>
          <a:bodyPr/>
          <a:lstStyle/>
          <a:p>
            <a:r>
              <a:rPr lang="zh-TW" altLang="en-US" dirty="0" smtClean="0"/>
              <a:t>什麼是</a:t>
            </a:r>
            <a:r>
              <a:rPr lang="en-US" altLang="zh-TW" dirty="0" smtClean="0"/>
              <a:t>OpenStack?</a:t>
            </a:r>
          </a:p>
          <a:p>
            <a:r>
              <a:rPr lang="zh-TW" altLang="en-US" dirty="0" smtClean="0"/>
              <a:t>需要具備的觀念</a:t>
            </a:r>
            <a:r>
              <a:rPr lang="en-US" altLang="zh-TW" dirty="0" smtClean="0"/>
              <a:t>?</a:t>
            </a:r>
          </a:p>
          <a:p>
            <a:r>
              <a:rPr lang="zh-TW" altLang="en-US" dirty="0" smtClean="0"/>
              <a:t>從哪裡開始</a:t>
            </a:r>
            <a:r>
              <a:rPr lang="en-US" altLang="zh-TW" dirty="0" smtClean="0"/>
              <a:t>?</a:t>
            </a:r>
          </a:p>
          <a:p>
            <a:r>
              <a:rPr lang="zh-TW" altLang="en-US" dirty="0" smtClean="0"/>
              <a:t>參考資</a:t>
            </a:r>
            <a:r>
              <a:rPr lang="zh-TW" altLang="en-US" dirty="0"/>
              <a:t>料</a:t>
            </a:r>
            <a:endParaRPr lang="en-US" altLang="zh-TW" dirty="0" smtClean="0"/>
          </a:p>
          <a:p>
            <a:endParaRPr lang="zh-TW" altLang="en-US"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2</a:t>
            </a:fld>
            <a:endParaRPr lang="en-US" altLang="zh-TW"/>
          </a:p>
        </p:txBody>
      </p:sp>
    </p:spTree>
    <p:extLst>
      <p:ext uri="{BB962C8B-B14F-4D97-AF65-F5344CB8AC3E}">
        <p14:creationId xmlns:p14="http://schemas.microsoft.com/office/powerpoint/2010/main" val="2379632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什麼是</a:t>
            </a:r>
            <a:r>
              <a:rPr lang="en-US" altLang="zh-TW" dirty="0" smtClean="0"/>
              <a:t>OpenStack?</a:t>
            </a:r>
            <a:endParaRPr lang="zh-TW" altLang="en-US" dirty="0"/>
          </a:p>
        </p:txBody>
      </p:sp>
      <p:sp>
        <p:nvSpPr>
          <p:cNvPr id="3" name="內容版面配置區 2"/>
          <p:cNvSpPr>
            <a:spLocks noGrp="1"/>
          </p:cNvSpPr>
          <p:nvPr>
            <p:ph idx="1"/>
          </p:nvPr>
        </p:nvSpPr>
        <p:spPr/>
        <p:txBody>
          <a:bodyPr/>
          <a:lstStyle/>
          <a:p>
            <a:r>
              <a:rPr lang="zh-TW" altLang="en-US" dirty="0"/>
              <a:t>由</a:t>
            </a:r>
            <a:r>
              <a:rPr lang="en-US" altLang="zh-TW" dirty="0"/>
              <a:t>Rackspace</a:t>
            </a:r>
            <a:r>
              <a:rPr lang="zh-TW" altLang="en-US" dirty="0"/>
              <a:t>與美國太空總署（</a:t>
            </a:r>
            <a:r>
              <a:rPr lang="en-US" altLang="zh-TW" dirty="0"/>
              <a:t>NASA</a:t>
            </a:r>
            <a:r>
              <a:rPr lang="zh-TW" altLang="en-US" dirty="0"/>
              <a:t>）在</a:t>
            </a:r>
            <a:r>
              <a:rPr lang="en-US" altLang="zh-TW" dirty="0"/>
              <a:t>2010</a:t>
            </a:r>
            <a:r>
              <a:rPr lang="zh-TW" altLang="en-US" dirty="0"/>
              <a:t>年一起發起的</a:t>
            </a:r>
            <a:r>
              <a:rPr lang="zh-TW" altLang="en-US" dirty="0">
                <a:solidFill>
                  <a:srgbClr val="FF0000"/>
                </a:solidFill>
              </a:rPr>
              <a:t>雲端計算</a:t>
            </a:r>
            <a:r>
              <a:rPr lang="zh-TW" altLang="en-US" dirty="0" smtClean="0"/>
              <a:t>專案。</a:t>
            </a:r>
            <a:endParaRPr lang="en-US" altLang="zh-TW" dirty="0" smtClean="0"/>
          </a:p>
          <a:p>
            <a:endParaRPr lang="en-US" altLang="zh-TW" dirty="0"/>
          </a:p>
          <a:p>
            <a:r>
              <a:rPr lang="en-US" altLang="zh-TW" dirty="0"/>
              <a:t>2012</a:t>
            </a:r>
            <a:r>
              <a:rPr lang="zh-TW" altLang="en-US" dirty="0"/>
              <a:t>年</a:t>
            </a:r>
            <a:r>
              <a:rPr lang="en-US" altLang="zh-TW" dirty="0"/>
              <a:t>OpenStack</a:t>
            </a:r>
            <a:r>
              <a:rPr lang="zh-TW" altLang="en-US" dirty="0"/>
              <a:t>基金會被正式成立來接手管理</a:t>
            </a:r>
            <a:r>
              <a:rPr lang="en-US" altLang="zh-TW" dirty="0"/>
              <a:t>OpenStack</a:t>
            </a:r>
            <a:r>
              <a:rPr lang="zh-TW" altLang="en-US" dirty="0"/>
              <a:t>的發展，目前有超過兩百家公司加入這個</a:t>
            </a:r>
            <a:r>
              <a:rPr lang="zh-TW" altLang="en-US" dirty="0">
                <a:solidFill>
                  <a:srgbClr val="FF0000"/>
                </a:solidFill>
              </a:rPr>
              <a:t>開放原始碼</a:t>
            </a:r>
            <a:r>
              <a:rPr lang="zh-TW" altLang="en-US" dirty="0"/>
              <a:t>專案。</a:t>
            </a:r>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3</a:t>
            </a:fld>
            <a:endParaRPr lang="en-US" altLang="zh-TW"/>
          </a:p>
        </p:txBody>
      </p:sp>
    </p:spTree>
    <p:extLst>
      <p:ext uri="{BB962C8B-B14F-4D97-AF65-F5344CB8AC3E}">
        <p14:creationId xmlns:p14="http://schemas.microsoft.com/office/powerpoint/2010/main" val="174945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dirty="0"/>
              <a:t>OpenStack</a:t>
            </a:r>
            <a:r>
              <a:rPr lang="zh-TW" altLang="en-US" dirty="0"/>
              <a:t>是</a:t>
            </a:r>
            <a:r>
              <a:rPr lang="zh-TW" altLang="en-US" dirty="0">
                <a:solidFill>
                  <a:srgbClr val="FF0000"/>
                </a:solidFill>
              </a:rPr>
              <a:t>基礎設施即服務</a:t>
            </a:r>
            <a:r>
              <a:rPr lang="zh-TW" altLang="en-US" dirty="0"/>
              <a:t>（</a:t>
            </a:r>
            <a:r>
              <a:rPr lang="en-US" altLang="zh-TW" dirty="0"/>
              <a:t>IaaS</a:t>
            </a:r>
            <a:r>
              <a:rPr lang="zh-TW" altLang="en-US" dirty="0"/>
              <a:t>）軟體，讓任何人都可以</a:t>
            </a:r>
            <a:r>
              <a:rPr lang="zh-TW" altLang="en-US" dirty="0">
                <a:solidFill>
                  <a:srgbClr val="FF0000"/>
                </a:solidFill>
              </a:rPr>
              <a:t>自行建立和提供</a:t>
            </a:r>
            <a:r>
              <a:rPr lang="zh-TW" altLang="en-US" dirty="0"/>
              <a:t>雲端運算服務。</a:t>
            </a:r>
          </a:p>
          <a:p>
            <a:endParaRPr lang="zh-TW" altLang="en-US" dirty="0"/>
          </a:p>
          <a:p>
            <a:r>
              <a:rPr lang="zh-TW" altLang="en-US" dirty="0"/>
              <a:t>此外，</a:t>
            </a:r>
            <a:r>
              <a:rPr lang="en-US" altLang="zh-TW" dirty="0"/>
              <a:t>OpenStack</a:t>
            </a:r>
            <a:r>
              <a:rPr lang="zh-TW" altLang="en-US" dirty="0"/>
              <a:t>也用作建立防火牆內的「</a:t>
            </a:r>
            <a:r>
              <a:rPr lang="zh-TW" altLang="en-US" dirty="0">
                <a:solidFill>
                  <a:srgbClr val="FF0000"/>
                </a:solidFill>
              </a:rPr>
              <a:t>私有雲</a:t>
            </a:r>
            <a:r>
              <a:rPr lang="zh-TW" altLang="en-US" dirty="0"/>
              <a:t>」（</a:t>
            </a:r>
            <a:r>
              <a:rPr lang="en-US" altLang="zh-TW" dirty="0"/>
              <a:t>Private Cloud</a:t>
            </a:r>
            <a:r>
              <a:rPr lang="zh-TW" altLang="en-US" dirty="0"/>
              <a:t>），提供機構或企業內各部門</a:t>
            </a:r>
            <a:r>
              <a:rPr lang="zh-TW" altLang="en-US" dirty="0">
                <a:solidFill>
                  <a:srgbClr val="FF0000"/>
                </a:solidFill>
              </a:rPr>
              <a:t>共用資源</a:t>
            </a:r>
            <a:r>
              <a:rPr lang="zh-TW" altLang="en-US" dirty="0"/>
              <a:t>。</a:t>
            </a:r>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4</a:t>
            </a:fld>
            <a:endParaRPr lang="en-US" altLang="zh-TW"/>
          </a:p>
        </p:txBody>
      </p:sp>
    </p:spTree>
    <p:extLst>
      <p:ext uri="{BB962C8B-B14F-4D97-AF65-F5344CB8AC3E}">
        <p14:creationId xmlns:p14="http://schemas.microsoft.com/office/powerpoint/2010/main" val="1870696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5</a:t>
            </a:fld>
            <a:endParaRPr lang="en-US" altLang="zh-TW"/>
          </a:p>
        </p:txBody>
      </p:sp>
      <p:pic>
        <p:nvPicPr>
          <p:cNvPr id="5" name="圖片 4"/>
          <p:cNvPicPr>
            <a:picLocks noChangeAspect="1"/>
          </p:cNvPicPr>
          <p:nvPr/>
        </p:nvPicPr>
        <p:blipFill>
          <a:blip r:embed="rId3"/>
          <a:stretch>
            <a:fillRect/>
          </a:stretch>
        </p:blipFill>
        <p:spPr>
          <a:xfrm>
            <a:off x="57714" y="2133600"/>
            <a:ext cx="9028571" cy="3761905"/>
          </a:xfrm>
          <a:prstGeom prst="rect">
            <a:avLst/>
          </a:prstGeom>
        </p:spPr>
      </p:pic>
    </p:spTree>
    <p:extLst>
      <p:ext uri="{BB962C8B-B14F-4D97-AF65-F5344CB8AC3E}">
        <p14:creationId xmlns:p14="http://schemas.microsoft.com/office/powerpoint/2010/main" val="926033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需要具備的觀念</a:t>
            </a:r>
            <a:r>
              <a:rPr lang="en-US" altLang="zh-TW" dirty="0" smtClean="0"/>
              <a:t>?</a:t>
            </a:r>
            <a:endParaRPr lang="zh-TW" altLang="en-US" dirty="0"/>
          </a:p>
        </p:txBody>
      </p:sp>
      <p:sp>
        <p:nvSpPr>
          <p:cNvPr id="3" name="內容版面配置區 2"/>
          <p:cNvSpPr>
            <a:spLocks noGrp="1"/>
          </p:cNvSpPr>
          <p:nvPr>
            <p:ph idx="1"/>
          </p:nvPr>
        </p:nvSpPr>
        <p:spPr/>
        <p:txBody>
          <a:bodyPr/>
          <a:lstStyle/>
          <a:p>
            <a:r>
              <a:rPr lang="zh-TW" altLang="en-US" dirty="0" smtClean="0"/>
              <a:t>雲端運算概觀</a:t>
            </a:r>
            <a:endParaRPr lang="en-US" altLang="zh-TW" dirty="0" smtClean="0"/>
          </a:p>
          <a:p>
            <a:pPr lvl="1"/>
            <a:r>
              <a:rPr lang="en-US" altLang="zh-TW" b="1" dirty="0"/>
              <a:t>1. </a:t>
            </a:r>
            <a:r>
              <a:rPr lang="zh-TW" altLang="en-US" b="1" dirty="0"/>
              <a:t>分散式運算</a:t>
            </a:r>
            <a:r>
              <a:rPr lang="zh-TW" altLang="en-US" dirty="0"/>
              <a:t> </a:t>
            </a:r>
            <a:endParaRPr lang="en-US" altLang="zh-TW" dirty="0" smtClean="0"/>
          </a:p>
          <a:p>
            <a:pPr lvl="1"/>
            <a:r>
              <a:rPr lang="en-US" altLang="zh-TW" b="1" dirty="0"/>
              <a:t>2. </a:t>
            </a:r>
            <a:r>
              <a:rPr lang="zh-TW" altLang="en-US" b="1" dirty="0"/>
              <a:t>分散式儲存</a:t>
            </a:r>
            <a:r>
              <a:rPr lang="zh-TW" altLang="en-US" dirty="0"/>
              <a:t> </a:t>
            </a:r>
            <a:endParaRPr lang="en-US" altLang="zh-TW" dirty="0" smtClean="0"/>
          </a:p>
          <a:p>
            <a:pPr lvl="1"/>
            <a:r>
              <a:rPr lang="en-US" altLang="zh-TW" b="1" dirty="0"/>
              <a:t>3. </a:t>
            </a:r>
            <a:r>
              <a:rPr lang="zh-TW" altLang="en-US" b="1" dirty="0"/>
              <a:t>虛擬化</a:t>
            </a:r>
            <a:r>
              <a:rPr lang="zh-TW" altLang="en-US" dirty="0"/>
              <a:t> </a:t>
            </a:r>
            <a:endParaRPr lang="en-US" altLang="zh-TW" dirty="0" smtClean="0"/>
          </a:p>
          <a:p>
            <a:pPr lvl="1"/>
            <a:r>
              <a:rPr lang="en-US" altLang="zh-TW" b="1" dirty="0"/>
              <a:t>4. </a:t>
            </a:r>
            <a:r>
              <a:rPr lang="zh-TW" altLang="en-US" b="1" dirty="0"/>
              <a:t>軟體定義網路</a:t>
            </a:r>
            <a:r>
              <a:rPr lang="zh-TW" altLang="en-US" dirty="0"/>
              <a:t> </a:t>
            </a:r>
            <a:endParaRPr lang="en-US" altLang="zh-TW" dirty="0" smtClean="0"/>
          </a:p>
          <a:p>
            <a:pPr lvl="2"/>
            <a:endParaRPr lang="zh-TW" altLang="en-US"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6</a:t>
            </a:fld>
            <a:endParaRPr lang="en-US" altLang="zh-TW"/>
          </a:p>
        </p:txBody>
      </p:sp>
    </p:spTree>
    <p:extLst>
      <p:ext uri="{BB962C8B-B14F-4D97-AF65-F5344CB8AC3E}">
        <p14:creationId xmlns:p14="http://schemas.microsoft.com/office/powerpoint/2010/main" val="399051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dirty="0" smtClean="0"/>
              <a:t>OpenStack Components:</a:t>
            </a:r>
          </a:p>
          <a:p>
            <a:pPr lvl="1"/>
            <a:r>
              <a:rPr lang="en-US" altLang="zh-TW" b="1" dirty="0" smtClean="0"/>
              <a:t>Compute:			</a:t>
            </a:r>
            <a:r>
              <a:rPr lang="en-US" altLang="zh-TW" sz="1800" b="1" dirty="0" smtClean="0"/>
              <a:t>ex: NOVA…</a:t>
            </a:r>
            <a:endParaRPr lang="en-US" altLang="zh-TW" b="1" dirty="0" smtClean="0"/>
          </a:p>
          <a:p>
            <a:pPr lvl="1"/>
            <a:r>
              <a:rPr lang="en-US" altLang="zh-TW" b="1" dirty="0" smtClean="0"/>
              <a:t>Storage:			</a:t>
            </a:r>
            <a:r>
              <a:rPr lang="en-US" altLang="zh-TW" sz="1800" b="1" dirty="0" smtClean="0"/>
              <a:t>ex: SWIFT, CINDER…</a:t>
            </a:r>
            <a:endParaRPr lang="en-US" altLang="zh-TW" b="1" dirty="0" smtClean="0"/>
          </a:p>
          <a:p>
            <a:pPr lvl="1"/>
            <a:r>
              <a:rPr lang="en-US" altLang="zh-TW" b="1" dirty="0" smtClean="0"/>
              <a:t>Networking:		</a:t>
            </a:r>
            <a:r>
              <a:rPr lang="en-US" altLang="zh-TW" sz="1800" b="1" dirty="0" smtClean="0"/>
              <a:t>ex: NEUTRON…</a:t>
            </a:r>
            <a:endParaRPr lang="en-US" altLang="zh-TW" b="1" dirty="0" smtClean="0"/>
          </a:p>
          <a:p>
            <a:pPr lvl="1"/>
            <a:r>
              <a:rPr lang="en-US" altLang="zh-TW" b="1" dirty="0"/>
              <a:t>Shared </a:t>
            </a:r>
            <a:r>
              <a:rPr lang="en-US" altLang="zh-TW" b="1" dirty="0" smtClean="0"/>
              <a:t>Services:		</a:t>
            </a:r>
            <a:r>
              <a:rPr lang="en-US" altLang="zh-TW" sz="1800" b="1" dirty="0" smtClean="0"/>
              <a:t>ex: KEYSTONE, GLANCE…</a:t>
            </a:r>
            <a:endParaRPr lang="en-US" altLang="zh-TW" sz="2000" b="1" dirty="0" smtClean="0"/>
          </a:p>
          <a:p>
            <a:pPr lvl="1"/>
            <a:r>
              <a:rPr lang="en-US" altLang="zh-TW" b="1" dirty="0" smtClean="0"/>
              <a:t>Orchestration:		</a:t>
            </a:r>
            <a:r>
              <a:rPr lang="en-US" altLang="zh-TW" sz="1800" b="1" dirty="0" smtClean="0"/>
              <a:t>ex: HEAT…</a:t>
            </a:r>
            <a:endParaRPr lang="en-US" altLang="zh-TW" sz="2000" b="1" dirty="0" smtClean="0"/>
          </a:p>
          <a:p>
            <a:pPr lvl="1"/>
            <a:r>
              <a:rPr lang="en-US" altLang="zh-TW" b="1" dirty="0" smtClean="0"/>
              <a:t>Web Frontend:		</a:t>
            </a:r>
            <a:r>
              <a:rPr lang="en-US" altLang="zh-TW" sz="1800" b="1" dirty="0" smtClean="0"/>
              <a:t>ex: HORIZON</a:t>
            </a:r>
          </a:p>
          <a:p>
            <a:pPr lvl="1"/>
            <a:r>
              <a:rPr lang="en-US" altLang="zh-TW" b="1" dirty="0"/>
              <a:t>More…</a:t>
            </a:r>
          </a:p>
          <a:p>
            <a:pPr lvl="1"/>
            <a:endParaRPr lang="en-US" altLang="zh-TW" b="1" dirty="0" smtClean="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7</a:t>
            </a:fld>
            <a:endParaRPr lang="en-US" altLang="zh-TW"/>
          </a:p>
        </p:txBody>
      </p:sp>
    </p:spTree>
    <p:extLst>
      <p:ext uri="{BB962C8B-B14F-4D97-AF65-F5344CB8AC3E}">
        <p14:creationId xmlns:p14="http://schemas.microsoft.com/office/powerpoint/2010/main" val="37226869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zh-TW" altLang="en-US" sz="3600" dirty="0"/>
              <a:t>以</a:t>
            </a:r>
            <a:r>
              <a:rPr lang="en-US" altLang="zh-TW" sz="3600" dirty="0">
                <a:solidFill>
                  <a:srgbClr val="FF0000"/>
                </a:solidFill>
              </a:rPr>
              <a:t>Python</a:t>
            </a:r>
            <a:r>
              <a:rPr lang="zh-TW" altLang="en-US" sz="3600" dirty="0"/>
              <a:t>程式語言</a:t>
            </a:r>
            <a:r>
              <a:rPr lang="zh-TW" altLang="en-US" sz="3600" dirty="0" smtClean="0"/>
              <a:t>編寫</a:t>
            </a:r>
            <a:endParaRPr lang="en-US" altLang="zh-TW" sz="3600" dirty="0" smtClean="0"/>
          </a:p>
          <a:p>
            <a:r>
              <a:rPr lang="zh-TW" altLang="en-US" sz="3600" dirty="0" smtClean="0"/>
              <a:t>熟悉</a:t>
            </a:r>
            <a:r>
              <a:rPr lang="en-US" altLang="zh-TW" sz="3600" dirty="0" smtClean="0">
                <a:solidFill>
                  <a:srgbClr val="FF0000"/>
                </a:solidFill>
              </a:rPr>
              <a:t>Linux</a:t>
            </a:r>
            <a:r>
              <a:rPr lang="zh-TW" altLang="en-US" sz="3600" dirty="0" smtClean="0"/>
              <a:t>操作</a:t>
            </a:r>
            <a:endParaRPr lang="en-US" altLang="zh-TW" sz="3600" dirty="0" smtClean="0"/>
          </a:p>
          <a:p>
            <a:endParaRPr lang="en-US" altLang="zh-TW" sz="3600" dirty="0" smtClean="0"/>
          </a:p>
          <a:p>
            <a:endParaRPr lang="zh-TW" altLang="en-US" sz="3600" dirty="0"/>
          </a:p>
          <a:p>
            <a:r>
              <a:rPr lang="zh-TW" altLang="en-US" sz="1800" dirty="0"/>
              <a:t>整合</a:t>
            </a:r>
            <a:r>
              <a:rPr lang="en-US" altLang="zh-TW" sz="1800" dirty="0">
                <a:solidFill>
                  <a:srgbClr val="FF0000"/>
                </a:solidFill>
              </a:rPr>
              <a:t>Tornado</a:t>
            </a:r>
            <a:r>
              <a:rPr lang="zh-TW" altLang="en-US" sz="1800" dirty="0"/>
              <a:t>網頁伺服器、</a:t>
            </a:r>
            <a:r>
              <a:rPr lang="en-US" altLang="zh-TW" sz="1800" dirty="0">
                <a:solidFill>
                  <a:srgbClr val="FF0000"/>
                </a:solidFill>
              </a:rPr>
              <a:t>Nebula</a:t>
            </a:r>
            <a:r>
              <a:rPr lang="zh-TW" altLang="en-US" sz="1800" dirty="0"/>
              <a:t>運算平台</a:t>
            </a:r>
          </a:p>
          <a:p>
            <a:r>
              <a:rPr lang="zh-TW" altLang="en-US" sz="1800" dirty="0"/>
              <a:t>使用</a:t>
            </a:r>
            <a:r>
              <a:rPr lang="en-US" altLang="zh-TW" sz="1800" dirty="0">
                <a:solidFill>
                  <a:srgbClr val="FF0000"/>
                </a:solidFill>
              </a:rPr>
              <a:t>Twisted</a:t>
            </a:r>
            <a:r>
              <a:rPr lang="zh-TW" altLang="en-US" sz="1800" dirty="0"/>
              <a:t>軟體框架</a:t>
            </a:r>
          </a:p>
          <a:p>
            <a:r>
              <a:rPr lang="zh-TW" altLang="en-US" sz="1800" dirty="0"/>
              <a:t>遵循</a:t>
            </a:r>
            <a:r>
              <a:rPr lang="en-US" altLang="zh-TW" sz="1800" dirty="0">
                <a:solidFill>
                  <a:srgbClr val="FF0000"/>
                </a:solidFill>
              </a:rPr>
              <a:t>Open Virtualization Format</a:t>
            </a:r>
            <a:r>
              <a:rPr lang="zh-TW" altLang="en-US" sz="1800" dirty="0"/>
              <a:t>、</a:t>
            </a:r>
            <a:r>
              <a:rPr lang="en-US" altLang="zh-TW" sz="1800" dirty="0">
                <a:solidFill>
                  <a:srgbClr val="FF0000"/>
                </a:solidFill>
              </a:rPr>
              <a:t>AMQP</a:t>
            </a:r>
            <a:r>
              <a:rPr lang="zh-TW" altLang="en-US" sz="1800" dirty="0"/>
              <a:t>、</a:t>
            </a:r>
            <a:r>
              <a:rPr lang="en-US" altLang="zh-TW" sz="1800" dirty="0" err="1">
                <a:solidFill>
                  <a:srgbClr val="FF0000"/>
                </a:solidFill>
              </a:rPr>
              <a:t>SQLAlchemy</a:t>
            </a:r>
            <a:r>
              <a:rPr lang="zh-TW" altLang="en-US" sz="1800" dirty="0"/>
              <a:t>等標準</a:t>
            </a:r>
          </a:p>
          <a:p>
            <a:r>
              <a:rPr lang="zh-TW" altLang="en-US" sz="1800" dirty="0"/>
              <a:t>虛擬機器軟體支援包括：</a:t>
            </a:r>
            <a:r>
              <a:rPr lang="en-US" altLang="zh-TW" sz="1800" dirty="0">
                <a:solidFill>
                  <a:srgbClr val="FF0000"/>
                </a:solidFill>
              </a:rPr>
              <a:t>KVM</a:t>
            </a:r>
            <a:r>
              <a:rPr lang="zh-TW" altLang="en-US" sz="1800" dirty="0"/>
              <a:t>、</a:t>
            </a:r>
            <a:r>
              <a:rPr lang="en-US" altLang="zh-TW" sz="1800" dirty="0" err="1"/>
              <a:t>Xen</a:t>
            </a:r>
            <a:r>
              <a:rPr lang="zh-TW" altLang="en-US" sz="1800" dirty="0"/>
              <a:t>、</a:t>
            </a:r>
            <a:r>
              <a:rPr lang="en-US" altLang="zh-TW" sz="1800" dirty="0" err="1">
                <a:solidFill>
                  <a:srgbClr val="FF0000"/>
                </a:solidFill>
              </a:rPr>
              <a:t>VirtualBox</a:t>
            </a:r>
            <a:r>
              <a:rPr lang="zh-TW" altLang="en-US" sz="1800" dirty="0"/>
              <a:t>、</a:t>
            </a:r>
            <a:r>
              <a:rPr lang="en-US" altLang="zh-TW" sz="1800" dirty="0">
                <a:solidFill>
                  <a:srgbClr val="FF0000"/>
                </a:solidFill>
              </a:rPr>
              <a:t>VMware</a:t>
            </a:r>
            <a:r>
              <a:rPr lang="zh-TW" altLang="en-US" sz="1800" dirty="0"/>
              <a:t>、</a:t>
            </a:r>
            <a:r>
              <a:rPr lang="en-US" altLang="zh-TW" sz="1800" dirty="0"/>
              <a:t>Hyper-V</a:t>
            </a:r>
            <a:endParaRPr lang="en-US" altLang="zh-TW" sz="1800" dirty="0" smtClean="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8</a:t>
            </a:fld>
            <a:endParaRPr lang="en-US" altLang="zh-TW"/>
          </a:p>
        </p:txBody>
      </p:sp>
    </p:spTree>
    <p:extLst>
      <p:ext uri="{BB962C8B-B14F-4D97-AF65-F5344CB8AC3E}">
        <p14:creationId xmlns:p14="http://schemas.microsoft.com/office/powerpoint/2010/main" val="7335783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從哪裡開始</a:t>
            </a:r>
            <a:r>
              <a:rPr lang="en-US" altLang="zh-TW" dirty="0" smtClean="0"/>
              <a:t>?</a:t>
            </a:r>
            <a:endParaRPr lang="zh-TW" altLang="en-US" dirty="0"/>
          </a:p>
        </p:txBody>
      </p:sp>
      <p:sp>
        <p:nvSpPr>
          <p:cNvPr id="3" name="內容版面配置區 2"/>
          <p:cNvSpPr>
            <a:spLocks noGrp="1"/>
          </p:cNvSpPr>
          <p:nvPr>
            <p:ph idx="1"/>
          </p:nvPr>
        </p:nvSpPr>
        <p:spPr/>
        <p:txBody>
          <a:bodyPr/>
          <a:lstStyle/>
          <a:p>
            <a:r>
              <a:rPr lang="en-US" altLang="zh-TW" dirty="0" err="1" smtClean="0"/>
              <a:t>Openstack</a:t>
            </a:r>
            <a:r>
              <a:rPr lang="en-US" altLang="zh-TW" dirty="0" smtClean="0"/>
              <a:t> Documentation</a:t>
            </a:r>
          </a:p>
          <a:p>
            <a:endParaRPr lang="zh-TW" altLang="en-US"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9</a:t>
            </a:fld>
            <a:endParaRPr lang="en-US" altLang="zh-TW"/>
          </a:p>
        </p:txBody>
      </p:sp>
      <p:pic>
        <p:nvPicPr>
          <p:cNvPr id="5" name="圖片 4"/>
          <p:cNvPicPr>
            <a:picLocks noChangeAspect="1"/>
          </p:cNvPicPr>
          <p:nvPr/>
        </p:nvPicPr>
        <p:blipFill>
          <a:blip r:embed="rId2"/>
          <a:stretch>
            <a:fillRect/>
          </a:stretch>
        </p:blipFill>
        <p:spPr>
          <a:xfrm>
            <a:off x="1904999" y="2311584"/>
            <a:ext cx="6553201" cy="4544379"/>
          </a:xfrm>
          <a:prstGeom prst="rect">
            <a:avLst/>
          </a:prstGeom>
        </p:spPr>
      </p:pic>
    </p:spTree>
    <p:extLst>
      <p:ext uri="{BB962C8B-B14F-4D97-AF65-F5344CB8AC3E}">
        <p14:creationId xmlns:p14="http://schemas.microsoft.com/office/powerpoint/2010/main" val="50671800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6.0&quot;&gt;&lt;object type=&quot;1&quot; unique_id=&quot;10001&quot;&gt;&lt;object type=&quot;8&quot; unique_id=&quot;11091&quot;&gt;&lt;/object&gt;&lt;object type=&quot;2&quot; unique_id=&quot;11092&quot;&gt;&lt;object type=&quot;3&quot; unique_id=&quot;11093&quot;&gt;&lt;property id=&quot;20148&quot; value=&quot;5&quot;/&gt;&lt;property id=&quot;20300&quot; value=&quot;Slide 1&quot;/&gt;&lt;property id=&quot;20307&quot; value=&quot;459&quot;/&gt;&lt;/object&gt;&lt;object type=&quot;3&quot; unique_id=&quot;11094&quot;&gt;&lt;property id=&quot;20148&quot; value=&quot;5&quot;/&gt;&lt;property id=&quot;20300&quot; value=&quot;Slide 2 - &amp;quot;工作項目&amp;quot;&quot;/&gt;&lt;property id=&quot;20307&quot; value=&quot;468&quot;/&gt;&lt;/object&gt;&lt;object type=&quot;3&quot; unique_id=&quot;11095&quot;&gt;&lt;property id=&quot;20148&quot; value=&quot;5&quot;/&gt;&lt;property id=&quot;20300&quot; value=&quot;Slide 5&quot;/&gt;&lt;property id=&quot;20307&quot; value=&quot;467&quot;/&gt;&lt;/object&gt;&lt;object type=&quot;3&quot; unique_id=&quot;11096&quot;&gt;&lt;property id=&quot;20148&quot; value=&quot;5&quot;/&gt;&lt;property id=&quot;20300&quot; value=&quot;Slide 6 - &amp;quot;工作項目&amp;quot;&quot;/&gt;&lt;property id=&quot;20307&quot; value=&quot;460&quot;/&gt;&lt;/object&gt;&lt;object type=&quot;3&quot; unique_id=&quot;11097&quot;&gt;&lt;property id=&quot;20148&quot; value=&quot;5&quot;/&gt;&lt;property id=&quot;20300&quot; value=&quot;Slide 7 - &amp;quot;Last Week&amp;quot;&quot;/&gt;&lt;property id=&quot;20307&quot; value=&quot;461&quot;/&gt;&lt;/object&gt;&lt;object type=&quot;3&quot; unique_id=&quot;11098&quot;&gt;&lt;property id=&quot;20148&quot; value=&quot;5&quot;/&gt;&lt;property id=&quot;20300&quot; value=&quot;Slide 8 - &amp;quot;P2P with VANET&amp;quot;&quot;/&gt;&lt;property id=&quot;20307&quot; value=&quot;463&quot;/&gt;&lt;/object&gt;&lt;object type=&quot;3&quot; unique_id=&quot;11099&quot;&gt;&lt;property id=&quot;20148&quot; value=&quot;5&quot;/&gt;&lt;property id=&quot;20300&quot; value=&quot;Slide 9 - &amp;quot;P2P with VANET(cont.)&amp;quot;&quot;/&gt;&lt;property id=&quot;20307&quot; value=&quot;464&quot;/&gt;&lt;/object&gt;&lt;object type=&quot;3&quot; unique_id=&quot;11100&quot;&gt;&lt;property id=&quot;20148&quot; value=&quot;5&quot;/&gt;&lt;property id=&quot;20300&quot; value=&quot;Slide 10 - &amp;quot;SIP with VANET&amp;quot;&quot;/&gt;&lt;property id=&quot;20307&quot; value=&quot;465&quot;/&gt;&lt;/object&gt;&lt;object type=&quot;3&quot; unique_id=&quot;11101&quot;&gt;&lt;property id=&quot;20148&quot; value=&quot;5&quot;/&gt;&lt;property id=&quot;20300&quot; value=&quot;Slide 11 - &amp;quot;End-to-End with VANET&amp;quot;&quot;/&gt;&lt;property id=&quot;20307&quot; value=&quot;466&quot;/&gt;&lt;/object&gt;&lt;object type=&quot;3&quot; unique_id=&quot;11102&quot;&gt;&lt;property id=&quot;20148&quot; value=&quot;5&quot;/&gt;&lt;property id=&quot;20300&quot; value=&quot;Slide 12 - &amp;quot;This Week&amp;quot;&quot;/&gt;&lt;property id=&quot;20307&quot; value=&quot;462&quot;/&gt;&lt;/object&gt;&lt;object type=&quot;3&quot; unique_id=&quot;11103&quot;&gt;&lt;property id=&quot;20148&quot; value=&quot;5&quot;/&gt;&lt;property id=&quot;20300&quot; value=&quot;Slide 13&quot;/&gt;&lt;property id=&quot;20307&quot; value=&quot;454&quot;/&gt;&lt;/object&gt;&lt;object type=&quot;3&quot; unique_id=&quot;11104&quot;&gt;&lt;property id=&quot;20148&quot; value=&quot;5&quot;/&gt;&lt;property id=&quot;20300&quot; value=&quot;Slide 14 - &amp;quot;工作項目&amp;quot;&quot;/&gt;&lt;property id=&quot;20307&quot; value=&quot;455&quot;/&gt;&lt;/object&gt;&lt;object type=&quot;3&quot; unique_id=&quot;11105&quot;&gt;&lt;property id=&quot;20148&quot; value=&quot;5&quot;/&gt;&lt;property id=&quot;20300&quot; value=&quot;Slide 15 - &amp;quot;Last Week&amp;quot;&quot;/&gt;&lt;property id=&quot;20307&quot; value=&quot;456&quot;/&gt;&lt;/object&gt;&lt;object type=&quot;3&quot; unique_id=&quot;11106&quot;&gt;&lt;property id=&quot;20148&quot; value=&quot;5&quot;/&gt;&lt;property id=&quot;20300&quot; value=&quot;Slide 16&quot;/&gt;&lt;property id=&quot;20307&quot; value=&quot;458&quot;/&gt;&lt;/object&gt;&lt;object type=&quot;3&quot; unique_id=&quot;11107&quot;&gt;&lt;property id=&quot;20148&quot; value=&quot;5&quot;/&gt;&lt;property id=&quot;20300&quot; value=&quot;Slide 17 - &amp;quot;This Week&amp;quot;&quot;/&gt;&lt;property id=&quot;20307&quot; value=&quot;457&quot;/&gt;&lt;/object&gt;&lt;object type=&quot;3&quot; unique_id=&quot;11108&quot;&gt;&lt;property id=&quot;20148&quot; value=&quot;5&quot;/&gt;&lt;property id=&quot;20300&quot; value=&quot;Slide 18&quot;/&gt;&lt;property id=&quot;20307&quot; value=&quot;405&quot;/&gt;&lt;/object&gt;&lt;object type=&quot;3&quot; unique_id=&quot;11109&quot;&gt;&lt;property id=&quot;20148&quot; value=&quot;5&quot;/&gt;&lt;property id=&quot;20300&quot; value=&quot;Slide 19 - &amp;quot;工作項目&amp;quot;&quot;/&gt;&lt;property id=&quot;20307&quot; value=&quot;406&quot;/&gt;&lt;/object&gt;&lt;object type=&quot;3&quot; unique_id=&quot;11110&quot;&gt;&lt;property id=&quot;20148&quot; value=&quot;5&quot;/&gt;&lt;property id=&quot;20300&quot; value=&quot;Slide 20 - &amp;quot;Last Week&amp;quot;&quot;/&gt;&lt;property id=&quot;20307&quot; value=&quot;450&quot;/&gt;&lt;/object&gt;&lt;object type=&quot;3&quot; unique_id=&quot;11111&quot;&gt;&lt;property id=&quot;20148&quot; value=&quot;5&quot;/&gt;&lt;property id=&quot;20300&quot; value=&quot;Slide 21&quot;/&gt;&lt;property id=&quot;20307&quot; value=&quot;451&quot;/&gt;&lt;/object&gt;&lt;object type=&quot;3&quot; unique_id=&quot;11112&quot;&gt;&lt;property id=&quot;20148&quot; value=&quot;5&quot;/&gt;&lt;property id=&quot;20300&quot; value=&quot;Slide 22&quot;/&gt;&lt;property id=&quot;20307&quot; value=&quot;453&quot;/&gt;&lt;/object&gt;&lt;object type=&quot;3&quot; unique_id=&quot;11113&quot;&gt;&lt;property id=&quot;20148&quot; value=&quot;5&quot;/&gt;&lt;property id=&quot;20300&quot; value=&quot;Slide 23 - &amp;quot;This Week&amp;quot;&quot;/&gt;&lt;property id=&quot;20307&quot; value=&quot;452&quot;/&gt;&lt;/object&gt;&lt;object type=&quot;3&quot; unique_id=&quot;11321&quot;&gt;&lt;property id=&quot;20148&quot; value=&quot;5&quot;/&gt;&lt;property id=&quot;20300&quot; value=&quot;Slide 3 - &amp;quot;Last Week&amp;quot;&quot;/&gt;&lt;property id=&quot;20307&quot; value=&quot;469&quot;/&gt;&lt;/object&gt;&lt;object type=&quot;3&quot; unique_id=&quot;11394&quot;&gt;&lt;property id=&quot;20148&quot; value=&quot;5&quot;/&gt;&lt;property id=&quot;20300&quot; value=&quot;Slide 4 - &amp;quot;This Week&amp;quot;&quot;/&gt;&lt;property id=&quot;20307&quot; value=&quot;470&quot;/&gt;&lt;/object&gt;&lt;/object&gt;&lt;/object&gt;&lt;/database&gt;"/>
</p:tagLst>
</file>

<file path=ppt/theme/theme1.xml><?xml version="1.0" encoding="utf-8"?>
<a:theme xmlns:a="http://schemas.openxmlformats.org/drawingml/2006/main" name="MAIN.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MAIN.template</Template>
  <TotalTime>92725</TotalTime>
  <Words>556</Words>
  <Application>Microsoft Office PowerPoint</Application>
  <PresentationFormat>如螢幕大小 (4:3)</PresentationFormat>
  <Paragraphs>77</Paragraphs>
  <Slides>12</Slides>
  <Notes>5</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12</vt:i4>
      </vt:variant>
    </vt:vector>
  </HeadingPairs>
  <TitlesOfParts>
    <vt:vector size="18" baseType="lpstr">
      <vt:lpstr>微軟正黑體</vt:lpstr>
      <vt:lpstr>新細明體</vt:lpstr>
      <vt:lpstr>Arial</vt:lpstr>
      <vt:lpstr>Calibri</vt:lpstr>
      <vt:lpstr>Wingdings</vt:lpstr>
      <vt:lpstr>MAIN.template</vt:lpstr>
      <vt:lpstr>PowerPoint 簡報</vt:lpstr>
      <vt:lpstr>Outline</vt:lpstr>
      <vt:lpstr>什麼是OpenStack?</vt:lpstr>
      <vt:lpstr>PowerPoint 簡報</vt:lpstr>
      <vt:lpstr>PowerPoint 簡報</vt:lpstr>
      <vt:lpstr>需要具備的觀念?</vt:lpstr>
      <vt:lpstr>PowerPoint 簡報</vt:lpstr>
      <vt:lpstr>PowerPoint 簡報</vt:lpstr>
      <vt:lpstr>從哪裡開始?</vt:lpstr>
      <vt:lpstr>PowerPoint 簡報</vt:lpstr>
      <vt:lpstr>PowerPoint 簡報</vt:lpstr>
      <vt:lpstr>參考資料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Meeting</dc:title>
  <dc:creator>Dominic</dc:creator>
  <cp:lastModifiedBy>林楷恒</cp:lastModifiedBy>
  <cp:revision>4310</cp:revision>
  <cp:lastPrinted>2015-10-16T09:02:33Z</cp:lastPrinted>
  <dcterms:created xsi:type="dcterms:W3CDTF">2009-04-12T18:22:11Z</dcterms:created>
  <dcterms:modified xsi:type="dcterms:W3CDTF">2018-12-14T05:17:04Z</dcterms:modified>
</cp:coreProperties>
</file>