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367" r:id="rId2"/>
    <p:sldId id="382" r:id="rId3"/>
    <p:sldId id="384" r:id="rId4"/>
    <p:sldId id="385" r:id="rId5"/>
    <p:sldId id="386" r:id="rId6"/>
    <p:sldId id="457" r:id="rId7"/>
    <p:sldId id="458" r:id="rId8"/>
    <p:sldId id="390" r:id="rId9"/>
    <p:sldId id="389" r:id="rId10"/>
    <p:sldId id="342" r:id="rId11"/>
    <p:sldId id="365" r:id="rId12"/>
    <p:sldId id="336" r:id="rId13"/>
    <p:sldId id="412" r:id="rId14"/>
    <p:sldId id="452" r:id="rId15"/>
    <p:sldId id="453" r:id="rId16"/>
    <p:sldId id="340" r:id="rId17"/>
    <p:sldId id="341" r:id="rId18"/>
    <p:sldId id="344" r:id="rId19"/>
    <p:sldId id="441" r:id="rId20"/>
    <p:sldId id="347" r:id="rId21"/>
    <p:sldId id="370" r:id="rId22"/>
    <p:sldId id="345" r:id="rId23"/>
    <p:sldId id="364" r:id="rId24"/>
    <p:sldId id="450" r:id="rId25"/>
    <p:sldId id="444" r:id="rId26"/>
    <p:sldId id="445" r:id="rId27"/>
    <p:sldId id="256" r:id="rId28"/>
    <p:sldId id="461" r:id="rId29"/>
    <p:sldId id="454" r:id="rId30"/>
    <p:sldId id="374" r:id="rId31"/>
    <p:sldId id="355" r:id="rId32"/>
    <p:sldId id="380" r:id="rId33"/>
    <p:sldId id="360" r:id="rId34"/>
    <p:sldId id="464" r:id="rId35"/>
    <p:sldId id="361" r:id="rId36"/>
    <p:sldId id="465" r:id="rId37"/>
    <p:sldId id="366" r:id="rId38"/>
    <p:sldId id="396" r:id="rId39"/>
    <p:sldId id="363" r:id="rId40"/>
    <p:sldId id="400" r:id="rId41"/>
    <p:sldId id="399" r:id="rId42"/>
    <p:sldId id="404" r:id="rId43"/>
    <p:sldId id="397" r:id="rId44"/>
    <p:sldId id="403" r:id="rId45"/>
    <p:sldId id="410" r:id="rId46"/>
    <p:sldId id="409" r:id="rId47"/>
    <p:sldId id="411" r:id="rId48"/>
    <p:sldId id="401" r:id="rId49"/>
    <p:sldId id="414" r:id="rId50"/>
    <p:sldId id="398" r:id="rId51"/>
    <p:sldId id="419" r:id="rId52"/>
    <p:sldId id="417" r:id="rId53"/>
    <p:sldId id="425" r:id="rId54"/>
    <p:sldId id="432" r:id="rId55"/>
    <p:sldId id="469" r:id="rId56"/>
    <p:sldId id="433" r:id="rId57"/>
    <p:sldId id="434" r:id="rId58"/>
    <p:sldId id="418" r:id="rId59"/>
    <p:sldId id="420" r:id="rId60"/>
    <p:sldId id="408" r:id="rId61"/>
    <p:sldId id="405" r:id="rId62"/>
    <p:sldId id="422" r:id="rId63"/>
    <p:sldId id="424" r:id="rId64"/>
    <p:sldId id="421" r:id="rId65"/>
    <p:sldId id="423" r:id="rId66"/>
    <p:sldId id="436" r:id="rId67"/>
    <p:sldId id="437" r:id="rId68"/>
    <p:sldId id="439" r:id="rId69"/>
    <p:sldId id="438" r:id="rId70"/>
    <p:sldId id="470" r:id="rId71"/>
    <p:sldId id="392" r:id="rId72"/>
    <p:sldId id="393" r:id="rId73"/>
    <p:sldId id="394" r:id="rId74"/>
    <p:sldId id="395" r:id="rId75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MDP" id="{BC533B7A-17DB-4AB4-A326-DA05FAAE226E}">
          <p14:sldIdLst>
            <p14:sldId id="367"/>
            <p14:sldId id="382"/>
          </p14:sldIdLst>
        </p14:section>
        <p14:section name="1. Introduction to Service Migration Problem" id="{F2A4D347-117C-4657-998A-FF13CACB6B68}">
          <p14:sldIdLst>
            <p14:sldId id="384"/>
            <p14:sldId id="385"/>
            <p14:sldId id="386"/>
            <p14:sldId id="457"/>
            <p14:sldId id="458"/>
            <p14:sldId id="390"/>
            <p14:sldId id="389"/>
          </p14:sldIdLst>
        </p14:section>
        <p14:section name="2. Introduction to MDP" id="{8FCBDC38-70F5-4D61-A504-116EFF83D8DB}">
          <p14:sldIdLst>
            <p14:sldId id="342"/>
            <p14:sldId id="365"/>
            <p14:sldId id="336"/>
            <p14:sldId id="412"/>
            <p14:sldId id="452"/>
            <p14:sldId id="453"/>
            <p14:sldId id="340"/>
            <p14:sldId id="341"/>
            <p14:sldId id="344"/>
            <p14:sldId id="441"/>
            <p14:sldId id="347"/>
            <p14:sldId id="370"/>
            <p14:sldId id="345"/>
            <p14:sldId id="364"/>
            <p14:sldId id="450"/>
            <p14:sldId id="444"/>
            <p14:sldId id="445"/>
          </p14:sldIdLst>
        </p14:section>
        <p14:section name="T.Taleb 論文" id="{48596CB1-B1D3-41DB-A8F8-7CD95F3C1277}">
          <p14:sldIdLst>
            <p14:sldId id="256"/>
            <p14:sldId id="461"/>
            <p14:sldId id="454"/>
            <p14:sldId id="374"/>
            <p14:sldId id="355"/>
            <p14:sldId id="380"/>
            <p14:sldId id="360"/>
            <p14:sldId id="464"/>
            <p14:sldId id="361"/>
            <p14:sldId id="465"/>
            <p14:sldId id="366"/>
          </p14:sldIdLst>
        </p14:section>
        <p14:section name="W.Zhang 論文" id="{8CD9B811-292B-4DA6-AA9B-17F07AE91707}">
          <p14:sldIdLst>
            <p14:sldId id="396"/>
            <p14:sldId id="363"/>
            <p14:sldId id="400"/>
            <p14:sldId id="399"/>
            <p14:sldId id="404"/>
            <p14:sldId id="397"/>
            <p14:sldId id="403"/>
            <p14:sldId id="410"/>
            <p14:sldId id="409"/>
            <p14:sldId id="411"/>
            <p14:sldId id="401"/>
            <p14:sldId id="414"/>
            <p14:sldId id="398"/>
            <p14:sldId id="419"/>
            <p14:sldId id="417"/>
            <p14:sldId id="425"/>
            <p14:sldId id="432"/>
            <p14:sldId id="469"/>
            <p14:sldId id="433"/>
            <p14:sldId id="434"/>
            <p14:sldId id="418"/>
            <p14:sldId id="420"/>
            <p14:sldId id="408"/>
            <p14:sldId id="405"/>
            <p14:sldId id="422"/>
            <p14:sldId id="424"/>
            <p14:sldId id="421"/>
            <p14:sldId id="423"/>
            <p14:sldId id="436"/>
            <p14:sldId id="437"/>
            <p14:sldId id="439"/>
            <p14:sldId id="438"/>
            <p14:sldId id="470"/>
          </p14:sldIdLst>
        </p14:section>
        <p14:section name="補充" id="{FDE15F2A-B8DE-4E36-B9BC-65325BBFD1AA}">
          <p14:sldIdLst>
            <p14:sldId id="392"/>
            <p14:sldId id="393"/>
            <p14:sldId id="394"/>
            <p14:sldId id="39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0000"/>
    <a:srgbClr val="FF3300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1" autoAdjust="0"/>
    <p:restoredTop sz="85584" autoAdjust="0"/>
  </p:normalViewPr>
  <p:slideViewPr>
    <p:cSldViewPr>
      <p:cViewPr>
        <p:scale>
          <a:sx n="66" d="100"/>
          <a:sy n="66" d="100"/>
        </p:scale>
        <p:origin x="-1328" y="-2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64" y="26940"/>
    </p:cViewPr>
  </p:outlineViewPr>
  <p:notesTextViewPr>
    <p:cViewPr>
      <p:scale>
        <a:sx n="1" d="1"/>
        <a:sy n="1" d="1"/>
      </p:scale>
      <p:origin x="0" y="32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10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e88544fbc08089db" providerId="LiveId" clId="{79C791B3-0AC9-4DBB-8A37-1B0D8EC6A289}"/>
    <pc:docChg chg="undo custSel addSld delSld modSld sldOrd modMainMaster modSection">
      <pc:chgData name="" userId="e88544fbc08089db" providerId="LiveId" clId="{79C791B3-0AC9-4DBB-8A37-1B0D8EC6A289}" dt="2021-11-30T07:53:02.923" v="12012" actId="400"/>
      <pc:docMkLst>
        <pc:docMk/>
      </pc:docMkLst>
      <pc:sldChg chg="modSp">
        <pc:chgData name="" userId="e88544fbc08089db" providerId="LiveId" clId="{79C791B3-0AC9-4DBB-8A37-1B0D8EC6A289}" dt="2021-11-20T08:34:14.325" v="3296" actId="27636"/>
        <pc:sldMkLst>
          <pc:docMk/>
          <pc:sldMk cId="0" sldId="256"/>
        </pc:sldMkLst>
        <pc:spChg chg="mod">
          <ac:chgData name="" userId="e88544fbc08089db" providerId="LiveId" clId="{79C791B3-0AC9-4DBB-8A37-1B0D8EC6A289}" dt="2021-11-20T08:34:14.325" v="3296" actId="27636"/>
          <ac:spMkLst>
            <pc:docMk/>
            <pc:sldMk cId="0" sldId="256"/>
            <ac:spMk id="3" creationId="{00000000-0000-0000-0000-000000000000}"/>
          </ac:spMkLst>
        </pc:spChg>
      </pc:sldChg>
      <pc:sldChg chg="modSp ord">
        <pc:chgData name="" userId="e88544fbc08089db" providerId="LiveId" clId="{79C791B3-0AC9-4DBB-8A37-1B0D8EC6A289}" dt="2021-11-21T00:08:15.812" v="6253" actId="20577"/>
        <pc:sldMkLst>
          <pc:docMk/>
          <pc:sldMk cId="0" sldId="257"/>
        </pc:sldMkLst>
        <pc:spChg chg="mod">
          <ac:chgData name="" userId="e88544fbc08089db" providerId="LiveId" clId="{79C791B3-0AC9-4DBB-8A37-1B0D8EC6A289}" dt="2021-11-21T00:08:15.812" v="6253" actId="20577"/>
          <ac:spMkLst>
            <pc:docMk/>
            <pc:sldMk cId="0" sldId="257"/>
            <ac:spMk id="3" creationId="{00000000-0000-0000-0000-000000000000}"/>
          </ac:spMkLst>
        </pc:spChg>
        <pc:spChg chg="mod">
          <ac:chgData name="" userId="e88544fbc08089db" providerId="LiveId" clId="{79C791B3-0AC9-4DBB-8A37-1B0D8EC6A289}" dt="2021-11-20T02:12:36.213" v="1674" actId="6549"/>
          <ac:spMkLst>
            <pc:docMk/>
            <pc:sldMk cId="0" sldId="257"/>
            <ac:spMk id="12290" creationId="{00000000-0000-0000-0000-000000000000}"/>
          </ac:spMkLst>
        </pc:spChg>
      </pc:sldChg>
      <pc:sldChg chg="modSp ord">
        <pc:chgData name="" userId="e88544fbc08089db" providerId="LiveId" clId="{79C791B3-0AC9-4DBB-8A37-1B0D8EC6A289}" dt="2021-11-21T04:23:31.657" v="7516" actId="20577"/>
        <pc:sldMkLst>
          <pc:docMk/>
          <pc:sldMk cId="454349492" sldId="258"/>
        </pc:sldMkLst>
        <pc:spChg chg="mod">
          <ac:chgData name="" userId="e88544fbc08089db" providerId="LiveId" clId="{79C791B3-0AC9-4DBB-8A37-1B0D8EC6A289}" dt="2021-11-21T04:23:31.657" v="7516" actId="20577"/>
          <ac:spMkLst>
            <pc:docMk/>
            <pc:sldMk cId="454349492" sldId="258"/>
            <ac:spMk id="2" creationId="{00000000-0000-0000-0000-000000000000}"/>
          </ac:spMkLst>
        </pc:spChg>
        <pc:spChg chg="mod">
          <ac:chgData name="" userId="e88544fbc08089db" providerId="LiveId" clId="{79C791B3-0AC9-4DBB-8A37-1B0D8EC6A289}" dt="2021-11-21T04:15:54.729" v="7209" actId="20577"/>
          <ac:spMkLst>
            <pc:docMk/>
            <pc:sldMk cId="454349492" sldId="258"/>
            <ac:spMk id="3" creationId="{00000000-0000-0000-0000-000000000000}"/>
          </ac:spMkLst>
        </pc:spChg>
      </pc:sldChg>
      <pc:sldChg chg="addSp delSp modSp modNotesTx">
        <pc:chgData name="" userId="e88544fbc08089db" providerId="LiveId" clId="{79C791B3-0AC9-4DBB-8A37-1B0D8EC6A289}" dt="2021-11-21T12:40:11.719" v="11444" actId="20577"/>
        <pc:sldMkLst>
          <pc:docMk/>
          <pc:sldMk cId="4064091804" sldId="261"/>
        </pc:sldMkLst>
        <pc:spChg chg="mod">
          <ac:chgData name="" userId="e88544fbc08089db" providerId="LiveId" clId="{79C791B3-0AC9-4DBB-8A37-1B0D8EC6A289}" dt="2021-11-20T02:12:40.697" v="1678" actId="20577"/>
          <ac:spMkLst>
            <pc:docMk/>
            <pc:sldMk cId="4064091804" sldId="261"/>
            <ac:spMk id="2" creationId="{00000000-0000-0000-0000-000000000000}"/>
          </ac:spMkLst>
        </pc:spChg>
        <pc:spChg chg="mod">
          <ac:chgData name="" userId="e88544fbc08089db" providerId="LiveId" clId="{79C791B3-0AC9-4DBB-8A37-1B0D8EC6A289}" dt="2021-11-21T12:24:55.427" v="10978" actId="20577"/>
          <ac:spMkLst>
            <pc:docMk/>
            <pc:sldMk cId="4064091804" sldId="261"/>
            <ac:spMk id="3" creationId="{00000000-0000-0000-0000-000000000000}"/>
          </ac:spMkLst>
        </pc:spChg>
        <pc:spChg chg="add del">
          <ac:chgData name="" userId="e88544fbc08089db" providerId="LiveId" clId="{79C791B3-0AC9-4DBB-8A37-1B0D8EC6A289}" dt="2021-11-17T09:02:45.744" v="676"/>
          <ac:spMkLst>
            <pc:docMk/>
            <pc:sldMk cId="4064091804" sldId="261"/>
            <ac:spMk id="5" creationId="{F475DD87-AFC4-4FB4-A480-7EC54DFB7819}"/>
          </ac:spMkLst>
        </pc:spChg>
      </pc:sldChg>
      <pc:sldChg chg="modSp">
        <pc:chgData name="" userId="e88544fbc08089db" providerId="LiveId" clId="{79C791B3-0AC9-4DBB-8A37-1B0D8EC6A289}" dt="2021-11-20T22:50:27.533" v="5849" actId="20577"/>
        <pc:sldMkLst>
          <pc:docMk/>
          <pc:sldMk cId="424291286" sldId="263"/>
        </pc:sldMkLst>
        <pc:spChg chg="mod">
          <ac:chgData name="" userId="e88544fbc08089db" providerId="LiveId" clId="{79C791B3-0AC9-4DBB-8A37-1B0D8EC6A289}" dt="2021-11-20T08:32:44.805" v="3256" actId="20577"/>
          <ac:spMkLst>
            <pc:docMk/>
            <pc:sldMk cId="424291286" sldId="263"/>
            <ac:spMk id="2" creationId="{00000000-0000-0000-0000-000000000000}"/>
          </ac:spMkLst>
        </pc:spChg>
        <pc:spChg chg="mod">
          <ac:chgData name="" userId="e88544fbc08089db" providerId="LiveId" clId="{79C791B3-0AC9-4DBB-8A37-1B0D8EC6A289}" dt="2021-11-20T22:50:27.533" v="5849" actId="20577"/>
          <ac:spMkLst>
            <pc:docMk/>
            <pc:sldMk cId="424291286" sldId="263"/>
            <ac:spMk id="3" creationId="{00000000-0000-0000-0000-000000000000}"/>
          </ac:spMkLst>
        </pc:spChg>
      </pc:sldChg>
      <pc:sldChg chg="addSp delSp modSp add ord">
        <pc:chgData name="" userId="e88544fbc08089db" providerId="LiveId" clId="{79C791B3-0AC9-4DBB-8A37-1B0D8EC6A289}" dt="2021-11-20T22:53:27.919" v="5938" actId="404"/>
        <pc:sldMkLst>
          <pc:docMk/>
          <pc:sldMk cId="2301033945" sldId="264"/>
        </pc:sldMkLst>
        <pc:spChg chg="mod">
          <ac:chgData name="" userId="e88544fbc08089db" providerId="LiveId" clId="{79C791B3-0AC9-4DBB-8A37-1B0D8EC6A289}" dt="2021-11-20T22:53:27.919" v="5938" actId="404"/>
          <ac:spMkLst>
            <pc:docMk/>
            <pc:sldMk cId="2301033945" sldId="264"/>
            <ac:spMk id="2" creationId="{98A79767-EA1F-4572-9AC8-91256D0D35A9}"/>
          </ac:spMkLst>
        </pc:spChg>
        <pc:spChg chg="del">
          <ac:chgData name="" userId="e88544fbc08089db" providerId="LiveId" clId="{79C791B3-0AC9-4DBB-8A37-1B0D8EC6A289}" dt="2021-11-17T08:51:50.910" v="351"/>
          <ac:spMkLst>
            <pc:docMk/>
            <pc:sldMk cId="2301033945" sldId="264"/>
            <ac:spMk id="3" creationId="{405899D1-37E5-4DEC-8069-0C83770E5D58}"/>
          </ac:spMkLst>
        </pc:spChg>
        <pc:picChg chg="add mod">
          <ac:chgData name="" userId="e88544fbc08089db" providerId="LiveId" clId="{79C791B3-0AC9-4DBB-8A37-1B0D8EC6A289}" dt="2021-11-17T08:52:05.578" v="358" actId="1076"/>
          <ac:picMkLst>
            <pc:docMk/>
            <pc:sldMk cId="2301033945" sldId="264"/>
            <ac:picMk id="6" creationId="{9702271E-3FA5-4FE4-9AF5-2FB8972EAE03}"/>
          </ac:picMkLst>
        </pc:picChg>
      </pc:sldChg>
      <pc:sldChg chg="addSp delSp modSp add">
        <pc:chgData name="" userId="e88544fbc08089db" providerId="LiveId" clId="{79C791B3-0AC9-4DBB-8A37-1B0D8EC6A289}" dt="2021-11-21T12:43:37.407" v="11511" actId="20577"/>
        <pc:sldMkLst>
          <pc:docMk/>
          <pc:sldMk cId="3281392581" sldId="265"/>
        </pc:sldMkLst>
        <pc:spChg chg="add mod">
          <ac:chgData name="" userId="e88544fbc08089db" providerId="LiveId" clId="{79C791B3-0AC9-4DBB-8A37-1B0D8EC6A289}" dt="2021-11-21T12:25:19.135" v="10981"/>
          <ac:spMkLst>
            <pc:docMk/>
            <pc:sldMk cId="3281392581" sldId="265"/>
            <ac:spMk id="2" creationId="{3408FD76-10A6-475C-AD43-E46C6AE84357}"/>
          </ac:spMkLst>
        </pc:spChg>
        <pc:spChg chg="add del">
          <ac:chgData name="" userId="e88544fbc08089db" providerId="LiveId" clId="{79C791B3-0AC9-4DBB-8A37-1B0D8EC6A289}" dt="2021-11-17T09:15:14.421" v="788"/>
          <ac:spMkLst>
            <pc:docMk/>
            <pc:sldMk cId="3281392581" sldId="265"/>
            <ac:spMk id="2" creationId="{3FC93AD6-8AC3-4541-9214-DDC0E1C4E9A8}"/>
          </ac:spMkLst>
        </pc:spChg>
        <pc:spChg chg="del">
          <ac:chgData name="" userId="e88544fbc08089db" providerId="LiveId" clId="{79C791B3-0AC9-4DBB-8A37-1B0D8EC6A289}" dt="2021-11-19T11:58:42.517" v="1371"/>
          <ac:spMkLst>
            <pc:docMk/>
            <pc:sldMk cId="3281392581" sldId="265"/>
            <ac:spMk id="2" creationId="{6CCB8E87-E039-4BF9-BDCC-BE7ECC1F84A7}"/>
          </ac:spMkLst>
        </pc:spChg>
        <pc:spChg chg="mod">
          <ac:chgData name="" userId="e88544fbc08089db" providerId="LiveId" clId="{79C791B3-0AC9-4DBB-8A37-1B0D8EC6A289}" dt="2021-11-21T12:43:37.407" v="11511" actId="20577"/>
          <ac:spMkLst>
            <pc:docMk/>
            <pc:sldMk cId="3281392581" sldId="265"/>
            <ac:spMk id="3" creationId="{73AE0CB5-71DE-4CF8-944E-313C9A84CD49}"/>
          </ac:spMkLst>
        </pc:spChg>
      </pc:sldChg>
      <pc:sldChg chg="addSp delSp modSp add ord">
        <pc:chgData name="" userId="e88544fbc08089db" providerId="LiveId" clId="{79C791B3-0AC9-4DBB-8A37-1B0D8EC6A289}" dt="2021-11-23T07:43:16.891" v="11947"/>
        <pc:sldMkLst>
          <pc:docMk/>
          <pc:sldMk cId="2449224497" sldId="267"/>
        </pc:sldMkLst>
        <pc:spChg chg="mod">
          <ac:chgData name="" userId="e88544fbc08089db" providerId="LiveId" clId="{79C791B3-0AC9-4DBB-8A37-1B0D8EC6A289}" dt="2021-11-23T07:43:16.891" v="11947"/>
          <ac:spMkLst>
            <pc:docMk/>
            <pc:sldMk cId="2449224497" sldId="267"/>
            <ac:spMk id="3" creationId="{1477EFBB-4607-417F-BBFC-B4223054500F}"/>
          </ac:spMkLst>
        </pc:spChg>
        <pc:spChg chg="add del mod">
          <ac:chgData name="" userId="e88544fbc08089db" providerId="LiveId" clId="{79C791B3-0AC9-4DBB-8A37-1B0D8EC6A289}" dt="2021-11-19T11:47:12.412" v="949" actId="478"/>
          <ac:spMkLst>
            <pc:docMk/>
            <pc:sldMk cId="2449224497" sldId="267"/>
            <ac:spMk id="4" creationId="{7BE5278A-D227-4963-BBC4-81F523896FE6}"/>
          </ac:spMkLst>
        </pc:spChg>
      </pc:sldChg>
      <pc:sldChg chg="addSp modSp add">
        <pc:chgData name="" userId="e88544fbc08089db" providerId="LiveId" clId="{79C791B3-0AC9-4DBB-8A37-1B0D8EC6A289}" dt="2021-11-21T12:19:55.824" v="10957" actId="20577"/>
        <pc:sldMkLst>
          <pc:docMk/>
          <pc:sldMk cId="2351254957" sldId="269"/>
        </pc:sldMkLst>
        <pc:spChg chg="mod">
          <ac:chgData name="" userId="e88544fbc08089db" providerId="LiveId" clId="{79C791B3-0AC9-4DBB-8A37-1B0D8EC6A289}" dt="2021-11-21T12:19:55.824" v="10957" actId="20577"/>
          <ac:spMkLst>
            <pc:docMk/>
            <pc:sldMk cId="2351254957" sldId="269"/>
            <ac:spMk id="2" creationId="{E92958BA-22D4-4DE0-8418-37ADBABEFFDD}"/>
          </ac:spMkLst>
        </pc:spChg>
        <pc:spChg chg="mod">
          <ac:chgData name="" userId="e88544fbc08089db" providerId="LiveId" clId="{79C791B3-0AC9-4DBB-8A37-1B0D8EC6A289}" dt="2021-11-20T08:25:12.176" v="2962" actId="113"/>
          <ac:spMkLst>
            <pc:docMk/>
            <pc:sldMk cId="2351254957" sldId="269"/>
            <ac:spMk id="3" creationId="{0413EFAC-D203-421B-9EA9-D844B79EFF5D}"/>
          </ac:spMkLst>
        </pc:spChg>
        <pc:picChg chg="add mod">
          <ac:chgData name="" userId="e88544fbc08089db" providerId="LiveId" clId="{79C791B3-0AC9-4DBB-8A37-1B0D8EC6A289}" dt="2021-11-20T08:23:08.530" v="2809" actId="1076"/>
          <ac:picMkLst>
            <pc:docMk/>
            <pc:sldMk cId="2351254957" sldId="269"/>
            <ac:picMk id="6" creationId="{DC9C2AE7-1DA8-4E08-A3BF-CB13AFD11BD7}"/>
          </ac:picMkLst>
        </pc:picChg>
      </pc:sldChg>
      <pc:sldChg chg="addSp delSp modSp add">
        <pc:chgData name="" userId="e88544fbc08089db" providerId="LiveId" clId="{79C791B3-0AC9-4DBB-8A37-1B0D8EC6A289}" dt="2021-11-21T00:20:06.368" v="6578" actId="14100"/>
        <pc:sldMkLst>
          <pc:docMk/>
          <pc:sldMk cId="4233824426" sldId="270"/>
        </pc:sldMkLst>
        <pc:spChg chg="del">
          <ac:chgData name="" userId="e88544fbc08089db" providerId="LiveId" clId="{79C791B3-0AC9-4DBB-8A37-1B0D8EC6A289}" dt="2021-11-19T11:58:51.862" v="1373"/>
          <ac:spMkLst>
            <pc:docMk/>
            <pc:sldMk cId="4233824426" sldId="270"/>
            <ac:spMk id="3" creationId="{ED91E65F-1679-4EF7-931F-2DBBC19F0C20}"/>
          </ac:spMkLst>
        </pc:spChg>
        <pc:spChg chg="add mod">
          <ac:chgData name="" userId="e88544fbc08089db" providerId="LiveId" clId="{79C791B3-0AC9-4DBB-8A37-1B0D8EC6A289}" dt="2021-11-21T00:20:06.368" v="6578" actId="14100"/>
          <ac:spMkLst>
            <pc:docMk/>
            <pc:sldMk cId="4233824426" sldId="270"/>
            <ac:spMk id="4" creationId="{E7BF7D8B-7158-42E1-8900-4C2F2495EC97}"/>
          </ac:spMkLst>
        </pc:spChg>
        <pc:spChg chg="add mod">
          <ac:chgData name="" userId="e88544fbc08089db" providerId="LiveId" clId="{79C791B3-0AC9-4DBB-8A37-1B0D8EC6A289}" dt="2021-11-20T22:48:20.180" v="5845" actId="948"/>
          <ac:spMkLst>
            <pc:docMk/>
            <pc:sldMk cId="4233824426" sldId="270"/>
            <ac:spMk id="5" creationId="{19ED2B3B-FCE6-4309-A49B-3C45B95A4AFD}"/>
          </ac:spMkLst>
        </pc:spChg>
      </pc:sldChg>
      <pc:sldChg chg="modSp add">
        <pc:chgData name="" userId="e88544fbc08089db" providerId="LiveId" clId="{79C791B3-0AC9-4DBB-8A37-1B0D8EC6A289}" dt="2021-11-21T05:49:39.917" v="8265" actId="20577"/>
        <pc:sldMkLst>
          <pc:docMk/>
          <pc:sldMk cId="193207352" sldId="271"/>
        </pc:sldMkLst>
        <pc:spChg chg="mod">
          <ac:chgData name="" userId="e88544fbc08089db" providerId="LiveId" clId="{79C791B3-0AC9-4DBB-8A37-1B0D8EC6A289}" dt="2021-11-19T22:17:31.162" v="1427" actId="20577"/>
          <ac:spMkLst>
            <pc:docMk/>
            <pc:sldMk cId="193207352" sldId="271"/>
            <ac:spMk id="2" creationId="{05434F1A-D1A2-46B7-BAF3-AFA9BE2E7AAB}"/>
          </ac:spMkLst>
        </pc:spChg>
        <pc:spChg chg="mod">
          <ac:chgData name="" userId="e88544fbc08089db" providerId="LiveId" clId="{79C791B3-0AC9-4DBB-8A37-1B0D8EC6A289}" dt="2021-11-21T05:49:39.917" v="8265" actId="20577"/>
          <ac:spMkLst>
            <pc:docMk/>
            <pc:sldMk cId="193207352" sldId="271"/>
            <ac:spMk id="3" creationId="{1F3017FA-525C-4630-976A-8B8450B523AA}"/>
          </ac:spMkLst>
        </pc:spChg>
      </pc:sldChg>
      <pc:sldChg chg="addSp delSp modSp add">
        <pc:chgData name="" userId="e88544fbc08089db" providerId="LiveId" clId="{79C791B3-0AC9-4DBB-8A37-1B0D8EC6A289}" dt="2021-11-21T08:17:06.294" v="9098" actId="1036"/>
        <pc:sldMkLst>
          <pc:docMk/>
          <pc:sldMk cId="705705069" sldId="272"/>
        </pc:sldMkLst>
        <pc:spChg chg="mod">
          <ac:chgData name="" userId="e88544fbc08089db" providerId="LiveId" clId="{79C791B3-0AC9-4DBB-8A37-1B0D8EC6A289}" dt="2021-11-19T22:18:22.464" v="1462" actId="20577"/>
          <ac:spMkLst>
            <pc:docMk/>
            <pc:sldMk cId="705705069" sldId="272"/>
            <ac:spMk id="2" creationId="{36DF454A-6142-473C-B4C6-3BB2E153A23C}"/>
          </ac:spMkLst>
        </pc:spChg>
        <pc:spChg chg="mod">
          <ac:chgData name="" userId="e88544fbc08089db" providerId="LiveId" clId="{79C791B3-0AC9-4DBB-8A37-1B0D8EC6A289}" dt="2021-11-21T08:04:56.592" v="8770" actId="12"/>
          <ac:spMkLst>
            <pc:docMk/>
            <pc:sldMk cId="705705069" sldId="272"/>
            <ac:spMk id="3" creationId="{438F6566-BCDA-4B6E-B126-1700287E53BF}"/>
          </ac:spMkLst>
        </pc:spChg>
        <pc:picChg chg="add del mod">
          <ac:chgData name="" userId="e88544fbc08089db" providerId="LiveId" clId="{79C791B3-0AC9-4DBB-8A37-1B0D8EC6A289}" dt="2021-11-21T08:04:22.988" v="8755"/>
          <ac:picMkLst>
            <pc:docMk/>
            <pc:sldMk cId="705705069" sldId="272"/>
            <ac:picMk id="6" creationId="{E3CB9AA5-D949-4774-A6A4-BB16E0AFE5E3}"/>
          </ac:picMkLst>
        </pc:picChg>
        <pc:picChg chg="add mod">
          <ac:chgData name="" userId="e88544fbc08089db" providerId="LiveId" clId="{79C791B3-0AC9-4DBB-8A37-1B0D8EC6A289}" dt="2021-11-21T08:05:05.149" v="8773" actId="1076"/>
          <ac:picMkLst>
            <pc:docMk/>
            <pc:sldMk cId="705705069" sldId="272"/>
            <ac:picMk id="8" creationId="{AC244CEF-616B-4056-818D-C864A8A68B25}"/>
          </ac:picMkLst>
        </pc:picChg>
        <pc:picChg chg="add del mod">
          <ac:chgData name="" userId="e88544fbc08089db" providerId="LiveId" clId="{79C791B3-0AC9-4DBB-8A37-1B0D8EC6A289}" dt="2021-11-21T07:57:44.708" v="8678" actId="478"/>
          <ac:picMkLst>
            <pc:docMk/>
            <pc:sldMk cId="705705069" sldId="272"/>
            <ac:picMk id="10" creationId="{AF35AA97-CF4C-4225-949D-BD061175FC43}"/>
          </ac:picMkLst>
        </pc:picChg>
        <pc:picChg chg="add del mod">
          <ac:chgData name="" userId="e88544fbc08089db" providerId="LiveId" clId="{79C791B3-0AC9-4DBB-8A37-1B0D8EC6A289}" dt="2021-11-21T06:14:40.638" v="8672" actId="478"/>
          <ac:picMkLst>
            <pc:docMk/>
            <pc:sldMk cId="705705069" sldId="272"/>
            <ac:picMk id="12" creationId="{F0B7198C-2535-456F-B5E1-22833781D93F}"/>
          </ac:picMkLst>
        </pc:picChg>
        <pc:picChg chg="add del mod">
          <ac:chgData name="" userId="e88544fbc08089db" providerId="LiveId" clId="{79C791B3-0AC9-4DBB-8A37-1B0D8EC6A289}" dt="2021-11-21T06:15:17.329" v="8675" actId="478"/>
          <ac:picMkLst>
            <pc:docMk/>
            <pc:sldMk cId="705705069" sldId="272"/>
            <ac:picMk id="14" creationId="{579BA708-9E30-4F3A-B311-99428289CC69}"/>
          </ac:picMkLst>
        </pc:picChg>
        <pc:picChg chg="add mod">
          <ac:chgData name="" userId="e88544fbc08089db" providerId="LiveId" clId="{79C791B3-0AC9-4DBB-8A37-1B0D8EC6A289}" dt="2021-11-21T08:17:02.341" v="9096" actId="1035"/>
          <ac:picMkLst>
            <pc:docMk/>
            <pc:sldMk cId="705705069" sldId="272"/>
            <ac:picMk id="16" creationId="{C461B506-605C-417F-978A-4F8E957BCC3F}"/>
          </ac:picMkLst>
        </pc:picChg>
        <pc:picChg chg="add mod">
          <ac:chgData name="" userId="e88544fbc08089db" providerId="LiveId" clId="{79C791B3-0AC9-4DBB-8A37-1B0D8EC6A289}" dt="2021-11-21T08:17:04.778" v="9097" actId="1036"/>
          <ac:picMkLst>
            <pc:docMk/>
            <pc:sldMk cId="705705069" sldId="272"/>
            <ac:picMk id="18" creationId="{459EEFC7-53D1-4CD1-870B-92140E6E6018}"/>
          </ac:picMkLst>
        </pc:picChg>
        <pc:picChg chg="add mod">
          <ac:chgData name="" userId="e88544fbc08089db" providerId="LiveId" clId="{79C791B3-0AC9-4DBB-8A37-1B0D8EC6A289}" dt="2021-11-21T08:17:06.294" v="9098" actId="1036"/>
          <ac:picMkLst>
            <pc:docMk/>
            <pc:sldMk cId="705705069" sldId="272"/>
            <ac:picMk id="20" creationId="{308BFDAA-35E0-4D24-9421-BE1F5B35D985}"/>
          </ac:picMkLst>
        </pc:picChg>
      </pc:sldChg>
      <pc:sldChg chg="modSp add">
        <pc:chgData name="" userId="e88544fbc08089db" providerId="LiveId" clId="{79C791B3-0AC9-4DBB-8A37-1B0D8EC6A289}" dt="2021-11-21T09:47:15.308" v="9659" actId="113"/>
        <pc:sldMkLst>
          <pc:docMk/>
          <pc:sldMk cId="2916759306" sldId="273"/>
        </pc:sldMkLst>
        <pc:spChg chg="mod">
          <ac:chgData name="" userId="e88544fbc08089db" providerId="LiveId" clId="{79C791B3-0AC9-4DBB-8A37-1B0D8EC6A289}" dt="2021-11-19T22:19:57.430" v="1491" actId="403"/>
          <ac:spMkLst>
            <pc:docMk/>
            <pc:sldMk cId="2916759306" sldId="273"/>
            <ac:spMk id="2" creationId="{C9C6BD0A-D811-442A-A1B5-94BE7175C904}"/>
          </ac:spMkLst>
        </pc:spChg>
        <pc:spChg chg="mod">
          <ac:chgData name="" userId="e88544fbc08089db" providerId="LiveId" clId="{79C791B3-0AC9-4DBB-8A37-1B0D8EC6A289}" dt="2021-11-21T09:47:15.308" v="9659" actId="113"/>
          <ac:spMkLst>
            <pc:docMk/>
            <pc:sldMk cId="2916759306" sldId="273"/>
            <ac:spMk id="3" creationId="{A144B20C-1611-490B-9935-279969613B49}"/>
          </ac:spMkLst>
        </pc:spChg>
      </pc:sldChg>
      <pc:sldChg chg="modSp add">
        <pc:chgData name="" userId="e88544fbc08089db" providerId="LiveId" clId="{79C791B3-0AC9-4DBB-8A37-1B0D8EC6A289}" dt="2021-11-20T07:45:50.834" v="2697"/>
        <pc:sldMkLst>
          <pc:docMk/>
          <pc:sldMk cId="2863545360" sldId="274"/>
        </pc:sldMkLst>
        <pc:spChg chg="mod">
          <ac:chgData name="" userId="e88544fbc08089db" providerId="LiveId" clId="{79C791B3-0AC9-4DBB-8A37-1B0D8EC6A289}" dt="2021-11-19T22:20:22.284" v="1515" actId="20577"/>
          <ac:spMkLst>
            <pc:docMk/>
            <pc:sldMk cId="2863545360" sldId="274"/>
            <ac:spMk id="2" creationId="{4C11A8F0-5E12-43D4-9CA5-325AF70AC4E9}"/>
          </ac:spMkLst>
        </pc:spChg>
        <pc:spChg chg="mod">
          <ac:chgData name="" userId="e88544fbc08089db" providerId="LiveId" clId="{79C791B3-0AC9-4DBB-8A37-1B0D8EC6A289}" dt="2021-11-20T07:45:50.834" v="2697"/>
          <ac:spMkLst>
            <pc:docMk/>
            <pc:sldMk cId="2863545360" sldId="274"/>
            <ac:spMk id="3" creationId="{7D64AA9B-EE92-4701-9633-54528D1FF22A}"/>
          </ac:spMkLst>
        </pc:spChg>
      </pc:sldChg>
      <pc:sldChg chg="addSp delSp modSp add">
        <pc:chgData name="" userId="e88544fbc08089db" providerId="LiveId" clId="{79C791B3-0AC9-4DBB-8A37-1B0D8EC6A289}" dt="2021-11-21T05:44:18.158" v="8242" actId="20577"/>
        <pc:sldMkLst>
          <pc:docMk/>
          <pc:sldMk cId="511136754" sldId="277"/>
        </pc:sldMkLst>
        <pc:spChg chg="del">
          <ac:chgData name="" userId="e88544fbc08089db" providerId="LiveId" clId="{79C791B3-0AC9-4DBB-8A37-1B0D8EC6A289}" dt="2021-11-20T07:45:56.528" v="2698"/>
          <ac:spMkLst>
            <pc:docMk/>
            <pc:sldMk cId="511136754" sldId="277"/>
            <ac:spMk id="2" creationId="{1C018D93-38DC-4873-9887-D04AB178607D}"/>
          </ac:spMkLst>
        </pc:spChg>
        <pc:spChg chg="del mod">
          <ac:chgData name="" userId="e88544fbc08089db" providerId="LiveId" clId="{79C791B3-0AC9-4DBB-8A37-1B0D8EC6A289}" dt="2021-11-20T07:45:56.528" v="2698"/>
          <ac:spMkLst>
            <pc:docMk/>
            <pc:sldMk cId="511136754" sldId="277"/>
            <ac:spMk id="3" creationId="{D496838A-847F-4EBA-BF01-AA1815F1FA84}"/>
          </ac:spMkLst>
        </pc:spChg>
        <pc:spChg chg="add mod">
          <ac:chgData name="" userId="e88544fbc08089db" providerId="LiveId" clId="{79C791B3-0AC9-4DBB-8A37-1B0D8EC6A289}" dt="2021-11-21T05:44:18.158" v="8242" actId="20577"/>
          <ac:spMkLst>
            <pc:docMk/>
            <pc:sldMk cId="511136754" sldId="277"/>
            <ac:spMk id="5" creationId="{BB8D0C7F-A43D-4F97-970A-EE33CCB0D274}"/>
          </ac:spMkLst>
        </pc:spChg>
        <pc:grpChg chg="add mod">
          <ac:chgData name="" userId="e88544fbc08089db" providerId="LiveId" clId="{79C791B3-0AC9-4DBB-8A37-1B0D8EC6A289}" dt="2021-11-20T07:57:22.603" v="2777" actId="1076"/>
          <ac:grpSpMkLst>
            <pc:docMk/>
            <pc:sldMk cId="511136754" sldId="277"/>
            <ac:grpSpMk id="13" creationId="{92581799-A4F0-4D0E-916B-1A93FD95E7DE}"/>
          </ac:grpSpMkLst>
        </pc:grpChg>
        <pc:picChg chg="add mod modCrop">
          <ac:chgData name="" userId="e88544fbc08089db" providerId="LiveId" clId="{79C791B3-0AC9-4DBB-8A37-1B0D8EC6A289}" dt="2021-11-20T07:57:07.931" v="2775" actId="1076"/>
          <ac:picMkLst>
            <pc:docMk/>
            <pc:sldMk cId="511136754" sldId="277"/>
            <ac:picMk id="7" creationId="{DFC8A5C8-9D18-4002-8317-6615BDBA2422}"/>
          </ac:picMkLst>
        </pc:picChg>
        <pc:cxnChg chg="add mod">
          <ac:chgData name="" userId="e88544fbc08089db" providerId="LiveId" clId="{79C791B3-0AC9-4DBB-8A37-1B0D8EC6A289}" dt="2021-11-20T07:57:52.897" v="2781" actId="1582"/>
          <ac:cxnSpMkLst>
            <pc:docMk/>
            <pc:sldMk cId="511136754" sldId="277"/>
            <ac:cxnSpMk id="9" creationId="{B28255F1-45AD-4AD0-8F85-95C53DB9BD18}"/>
          </ac:cxnSpMkLst>
        </pc:cxnChg>
        <pc:cxnChg chg="add mod">
          <ac:chgData name="" userId="e88544fbc08089db" providerId="LiveId" clId="{79C791B3-0AC9-4DBB-8A37-1B0D8EC6A289}" dt="2021-11-20T07:57:52.897" v="2781" actId="1582"/>
          <ac:cxnSpMkLst>
            <pc:docMk/>
            <pc:sldMk cId="511136754" sldId="277"/>
            <ac:cxnSpMk id="11" creationId="{8A2EB2D7-5228-41A2-8015-E8A1B2F5E5DC}"/>
          </ac:cxnSpMkLst>
        </pc:cxnChg>
      </pc:sldChg>
      <pc:sldChg chg="addSp delSp modSp add">
        <pc:chgData name="" userId="e88544fbc08089db" providerId="LiveId" clId="{79C791B3-0AC9-4DBB-8A37-1B0D8EC6A289}" dt="2021-11-21T12:20:04.399" v="10961" actId="20577"/>
        <pc:sldMkLst>
          <pc:docMk/>
          <pc:sldMk cId="381766274" sldId="278"/>
        </pc:sldMkLst>
        <pc:spChg chg="add mod">
          <ac:chgData name="" userId="e88544fbc08089db" providerId="LiveId" clId="{79C791B3-0AC9-4DBB-8A37-1B0D8EC6A289}" dt="2021-11-21T12:20:04.399" v="10961" actId="20577"/>
          <ac:spMkLst>
            <pc:docMk/>
            <pc:sldMk cId="381766274" sldId="278"/>
            <ac:spMk id="2" creationId="{7524C85A-774E-4CD6-8844-80F564AFC26D}"/>
          </ac:spMkLst>
        </pc:spChg>
        <pc:spChg chg="del">
          <ac:chgData name="" userId="e88544fbc08089db" providerId="LiveId" clId="{79C791B3-0AC9-4DBB-8A37-1B0D8EC6A289}" dt="2021-11-20T08:25:48.876" v="2964"/>
          <ac:spMkLst>
            <pc:docMk/>
            <pc:sldMk cId="381766274" sldId="278"/>
            <ac:spMk id="2" creationId="{EB9D9872-5504-4027-A92D-28E6B2D084A8}"/>
          </ac:spMkLst>
        </pc:spChg>
        <pc:spChg chg="del">
          <ac:chgData name="" userId="e88544fbc08089db" providerId="LiveId" clId="{79C791B3-0AC9-4DBB-8A37-1B0D8EC6A289}" dt="2021-11-20T08:25:48.876" v="2964"/>
          <ac:spMkLst>
            <pc:docMk/>
            <pc:sldMk cId="381766274" sldId="278"/>
            <ac:spMk id="3" creationId="{788B8A7E-1A65-4033-A999-D531F58904FA}"/>
          </ac:spMkLst>
        </pc:spChg>
        <pc:spChg chg="add mod">
          <ac:chgData name="" userId="e88544fbc08089db" providerId="LiveId" clId="{79C791B3-0AC9-4DBB-8A37-1B0D8EC6A289}" dt="2021-11-20T08:31:28.179" v="3245" actId="113"/>
          <ac:spMkLst>
            <pc:docMk/>
            <pc:sldMk cId="381766274" sldId="278"/>
            <ac:spMk id="5" creationId="{D837ABA4-3E31-43A1-9A9D-E8537C5E389C}"/>
          </ac:spMkLst>
        </pc:spChg>
      </pc:sldChg>
      <pc:sldChg chg="modSp add">
        <pc:chgData name="" userId="e88544fbc08089db" providerId="LiveId" clId="{79C791B3-0AC9-4DBB-8A37-1B0D8EC6A289}" dt="2021-11-20T22:50:55.828" v="5850" actId="11"/>
        <pc:sldMkLst>
          <pc:docMk/>
          <pc:sldMk cId="952253859" sldId="279"/>
        </pc:sldMkLst>
        <pc:spChg chg="mod">
          <ac:chgData name="" userId="e88544fbc08089db" providerId="LiveId" clId="{79C791B3-0AC9-4DBB-8A37-1B0D8EC6A289}" dt="2021-11-20T08:33:15.218" v="3288" actId="20577"/>
          <ac:spMkLst>
            <pc:docMk/>
            <pc:sldMk cId="952253859" sldId="279"/>
            <ac:spMk id="2" creationId="{4E2748C8-5853-49B0-8314-F6397635D6E4}"/>
          </ac:spMkLst>
        </pc:spChg>
        <pc:spChg chg="mod">
          <ac:chgData name="" userId="e88544fbc08089db" providerId="LiveId" clId="{79C791B3-0AC9-4DBB-8A37-1B0D8EC6A289}" dt="2021-11-20T22:50:55.828" v="5850" actId="11"/>
          <ac:spMkLst>
            <pc:docMk/>
            <pc:sldMk cId="952253859" sldId="279"/>
            <ac:spMk id="3" creationId="{EE3351AF-F369-4800-94B0-7DF5213B3534}"/>
          </ac:spMkLst>
        </pc:spChg>
      </pc:sldChg>
      <pc:sldChg chg="modSp add">
        <pc:chgData name="" userId="e88544fbc08089db" providerId="LiveId" clId="{79C791B3-0AC9-4DBB-8A37-1B0D8EC6A289}" dt="2021-11-21T05:29:07.507" v="7569" actId="20577"/>
        <pc:sldMkLst>
          <pc:docMk/>
          <pc:sldMk cId="4095805984" sldId="280"/>
        </pc:sldMkLst>
        <pc:spChg chg="mod">
          <ac:chgData name="" userId="e88544fbc08089db" providerId="LiveId" clId="{79C791B3-0AC9-4DBB-8A37-1B0D8EC6A289}" dt="2021-11-21T04:23:41.659" v="7536" actId="20577"/>
          <ac:spMkLst>
            <pc:docMk/>
            <pc:sldMk cId="4095805984" sldId="280"/>
            <ac:spMk id="2" creationId="{C8EBFB29-848F-48A5-8785-5632F39F2BD1}"/>
          </ac:spMkLst>
        </pc:spChg>
        <pc:spChg chg="mod">
          <ac:chgData name="" userId="e88544fbc08089db" providerId="LiveId" clId="{79C791B3-0AC9-4DBB-8A37-1B0D8EC6A289}" dt="2021-11-21T05:29:07.507" v="7569" actId="20577"/>
          <ac:spMkLst>
            <pc:docMk/>
            <pc:sldMk cId="4095805984" sldId="280"/>
            <ac:spMk id="3" creationId="{0435BA96-589E-4010-937F-4AF9F803B7A7}"/>
          </ac:spMkLst>
        </pc:spChg>
      </pc:sldChg>
      <pc:sldChg chg="addSp delSp modSp add">
        <pc:chgData name="" userId="e88544fbc08089db" providerId="LiveId" clId="{79C791B3-0AC9-4DBB-8A37-1B0D8EC6A289}" dt="2021-11-21T00:21:01.387" v="6584" actId="113"/>
        <pc:sldMkLst>
          <pc:docMk/>
          <pc:sldMk cId="58793298" sldId="281"/>
        </pc:sldMkLst>
        <pc:spChg chg="del">
          <ac:chgData name="" userId="e88544fbc08089db" providerId="LiveId" clId="{79C791B3-0AC9-4DBB-8A37-1B0D8EC6A289}" dt="2021-11-20T22:37:56.033" v="5192"/>
          <ac:spMkLst>
            <pc:docMk/>
            <pc:sldMk cId="58793298" sldId="281"/>
            <ac:spMk id="2" creationId="{85F5AC71-E4F0-47D2-BE2C-A778A7F41802}"/>
          </ac:spMkLst>
        </pc:spChg>
        <pc:spChg chg="del">
          <ac:chgData name="" userId="e88544fbc08089db" providerId="LiveId" clId="{79C791B3-0AC9-4DBB-8A37-1B0D8EC6A289}" dt="2021-11-20T22:37:56.033" v="5192"/>
          <ac:spMkLst>
            <pc:docMk/>
            <pc:sldMk cId="58793298" sldId="281"/>
            <ac:spMk id="3" creationId="{519FB25A-29D0-463E-9559-2D32AFD13959}"/>
          </ac:spMkLst>
        </pc:spChg>
        <pc:spChg chg="add mod">
          <ac:chgData name="" userId="e88544fbc08089db" providerId="LiveId" clId="{79C791B3-0AC9-4DBB-8A37-1B0D8EC6A289}" dt="2021-11-21T00:21:01.387" v="6584" actId="113"/>
          <ac:spMkLst>
            <pc:docMk/>
            <pc:sldMk cId="58793298" sldId="281"/>
            <ac:spMk id="5" creationId="{D0CBD20E-F29B-40BC-8954-5039B316A1A3}"/>
          </ac:spMkLst>
        </pc:spChg>
        <pc:spChg chg="add mod">
          <ac:chgData name="" userId="e88544fbc08089db" providerId="LiveId" clId="{79C791B3-0AC9-4DBB-8A37-1B0D8EC6A289}" dt="2021-11-21T00:20:01.872" v="6576" actId="14100"/>
          <ac:spMkLst>
            <pc:docMk/>
            <pc:sldMk cId="58793298" sldId="281"/>
            <ac:spMk id="6" creationId="{CD141391-A3B6-4E92-81BE-0E189F6FC04A}"/>
          </ac:spMkLst>
        </pc:spChg>
      </pc:sldChg>
      <pc:sldChg chg="addSp modSp add">
        <pc:chgData name="" userId="e88544fbc08089db" providerId="LiveId" clId="{79C791B3-0AC9-4DBB-8A37-1B0D8EC6A289}" dt="2021-11-21T00:20:10.697" v="6580" actId="14100"/>
        <pc:sldMkLst>
          <pc:docMk/>
          <pc:sldMk cId="1606685479" sldId="282"/>
        </pc:sldMkLst>
        <pc:spChg chg="mod">
          <ac:chgData name="" userId="e88544fbc08089db" providerId="LiveId" clId="{79C791B3-0AC9-4DBB-8A37-1B0D8EC6A289}" dt="2021-11-21T00:04:41.961" v="6157" actId="20577"/>
          <ac:spMkLst>
            <pc:docMk/>
            <pc:sldMk cId="1606685479" sldId="282"/>
            <ac:spMk id="3" creationId="{F963D601-5EF0-423A-B89E-6154C4E64261}"/>
          </ac:spMkLst>
        </pc:spChg>
        <pc:spChg chg="add mod">
          <ac:chgData name="" userId="e88544fbc08089db" providerId="LiveId" clId="{79C791B3-0AC9-4DBB-8A37-1B0D8EC6A289}" dt="2021-11-21T00:20:10.697" v="6580" actId="14100"/>
          <ac:spMkLst>
            <pc:docMk/>
            <pc:sldMk cId="1606685479" sldId="282"/>
            <ac:spMk id="4" creationId="{70F2096C-57CE-4C98-810A-94535D055A0A}"/>
          </ac:spMkLst>
        </pc:spChg>
      </pc:sldChg>
      <pc:sldChg chg="modSp add">
        <pc:chgData name="" userId="e88544fbc08089db" providerId="LiveId" clId="{79C791B3-0AC9-4DBB-8A37-1B0D8EC6A289}" dt="2021-11-21T12:37:58.277" v="11344" actId="20577"/>
        <pc:sldMkLst>
          <pc:docMk/>
          <pc:sldMk cId="2100785047" sldId="283"/>
        </pc:sldMkLst>
        <pc:spChg chg="mod">
          <ac:chgData name="" userId="e88544fbc08089db" providerId="LiveId" clId="{79C791B3-0AC9-4DBB-8A37-1B0D8EC6A289}" dt="2021-11-20T23:04:18.328" v="5994" actId="20577"/>
          <ac:spMkLst>
            <pc:docMk/>
            <pc:sldMk cId="2100785047" sldId="283"/>
            <ac:spMk id="2" creationId="{9EC011A3-9976-4D42-B9BF-274866FB5743}"/>
          </ac:spMkLst>
        </pc:spChg>
        <pc:spChg chg="mod">
          <ac:chgData name="" userId="e88544fbc08089db" providerId="LiveId" clId="{79C791B3-0AC9-4DBB-8A37-1B0D8EC6A289}" dt="2021-11-21T12:37:58.277" v="11344" actId="20577"/>
          <ac:spMkLst>
            <pc:docMk/>
            <pc:sldMk cId="2100785047" sldId="283"/>
            <ac:spMk id="3" creationId="{65FC71B9-8988-4091-A677-3D061AA2C1F7}"/>
          </ac:spMkLst>
        </pc:spChg>
      </pc:sldChg>
      <pc:sldChg chg="addSp delSp modSp add">
        <pc:chgData name="" userId="e88544fbc08089db" providerId="LiveId" clId="{79C791B3-0AC9-4DBB-8A37-1B0D8EC6A289}" dt="2021-11-21T12:37:11.319" v="11277" actId="403"/>
        <pc:sldMkLst>
          <pc:docMk/>
          <pc:sldMk cId="1859841586" sldId="284"/>
        </pc:sldMkLst>
        <pc:spChg chg="del">
          <ac:chgData name="" userId="e88544fbc08089db" providerId="LiveId" clId="{79C791B3-0AC9-4DBB-8A37-1B0D8EC6A289}" dt="2021-11-20T23:55:50.779" v="6063"/>
          <ac:spMkLst>
            <pc:docMk/>
            <pc:sldMk cId="1859841586" sldId="284"/>
            <ac:spMk id="2" creationId="{F147B0A5-B3F7-4BA3-91B7-9DF5B81D1227}"/>
          </ac:spMkLst>
        </pc:spChg>
        <pc:spChg chg="mod">
          <ac:chgData name="" userId="e88544fbc08089db" providerId="LiveId" clId="{79C791B3-0AC9-4DBB-8A37-1B0D8EC6A289}" dt="2021-11-21T12:37:11.319" v="11277" actId="403"/>
          <ac:spMkLst>
            <pc:docMk/>
            <pc:sldMk cId="1859841586" sldId="284"/>
            <ac:spMk id="3" creationId="{90C71622-6704-4226-8EBB-E9819376B8A5}"/>
          </ac:spMkLst>
        </pc:spChg>
        <pc:spChg chg="add del mod">
          <ac:chgData name="" userId="e88544fbc08089db" providerId="LiveId" clId="{79C791B3-0AC9-4DBB-8A37-1B0D8EC6A289}" dt="2021-11-21T01:28:11.023" v="6985"/>
          <ac:spMkLst>
            <pc:docMk/>
            <pc:sldMk cId="1859841586" sldId="284"/>
            <ac:spMk id="5" creationId="{0E94B228-23DB-4679-83B9-8E6DAD06AE80}"/>
          </ac:spMkLst>
        </pc:spChg>
      </pc:sldChg>
      <pc:sldChg chg="addSp delSp modSp add">
        <pc:chgData name="" userId="e88544fbc08089db" providerId="LiveId" clId="{79C791B3-0AC9-4DBB-8A37-1B0D8EC6A289}" dt="2021-11-21T00:14:50.056" v="6549" actId="207"/>
        <pc:sldMkLst>
          <pc:docMk/>
          <pc:sldMk cId="2207277287" sldId="285"/>
        </pc:sldMkLst>
        <pc:spChg chg="del">
          <ac:chgData name="" userId="e88544fbc08089db" providerId="LiveId" clId="{79C791B3-0AC9-4DBB-8A37-1B0D8EC6A289}" dt="2021-11-21T00:08:51.008" v="6255"/>
          <ac:spMkLst>
            <pc:docMk/>
            <pc:sldMk cId="2207277287" sldId="285"/>
            <ac:spMk id="3" creationId="{FB360E72-F62D-4F99-AB10-B630A4DE5C06}"/>
          </ac:spMkLst>
        </pc:spChg>
        <pc:spChg chg="add mod">
          <ac:chgData name="" userId="e88544fbc08089db" providerId="LiveId" clId="{79C791B3-0AC9-4DBB-8A37-1B0D8EC6A289}" dt="2021-11-21T00:14:50.056" v="6549" actId="207"/>
          <ac:spMkLst>
            <pc:docMk/>
            <pc:sldMk cId="2207277287" sldId="285"/>
            <ac:spMk id="4" creationId="{52DFC7C5-5B53-4655-849B-85456F7670D2}"/>
          </ac:spMkLst>
        </pc:spChg>
        <pc:spChg chg="add mod">
          <ac:chgData name="" userId="e88544fbc08089db" providerId="LiveId" clId="{79C791B3-0AC9-4DBB-8A37-1B0D8EC6A289}" dt="2021-11-21T00:14:25.018" v="6547" actId="20577"/>
          <ac:spMkLst>
            <pc:docMk/>
            <pc:sldMk cId="2207277287" sldId="285"/>
            <ac:spMk id="5" creationId="{45F62EA1-0ABE-4310-A3DA-9C716E7698A5}"/>
          </ac:spMkLst>
        </pc:spChg>
      </pc:sldChg>
      <pc:sldChg chg="addSp delSp modSp add">
        <pc:chgData name="" userId="e88544fbc08089db" providerId="LiveId" clId="{79C791B3-0AC9-4DBB-8A37-1B0D8EC6A289}" dt="2021-11-21T12:35:59.824" v="11270" actId="20577"/>
        <pc:sldMkLst>
          <pc:docMk/>
          <pc:sldMk cId="451299089" sldId="286"/>
        </pc:sldMkLst>
        <pc:spChg chg="del">
          <ac:chgData name="" userId="e88544fbc08089db" providerId="LiveId" clId="{79C791B3-0AC9-4DBB-8A37-1B0D8EC6A289}" dt="2021-11-21T01:26:05.005" v="6928"/>
          <ac:spMkLst>
            <pc:docMk/>
            <pc:sldMk cId="451299089" sldId="286"/>
            <ac:spMk id="2" creationId="{69D20289-FF7E-4A2E-8AEA-E49CED6D8077}"/>
          </ac:spMkLst>
        </pc:spChg>
        <pc:spChg chg="del">
          <ac:chgData name="" userId="e88544fbc08089db" providerId="LiveId" clId="{79C791B3-0AC9-4DBB-8A37-1B0D8EC6A289}" dt="2021-11-21T01:26:05.005" v="6928"/>
          <ac:spMkLst>
            <pc:docMk/>
            <pc:sldMk cId="451299089" sldId="286"/>
            <ac:spMk id="3" creationId="{A1ADE350-DFD8-4088-AA70-56953C91686A}"/>
          </ac:spMkLst>
        </pc:spChg>
        <pc:spChg chg="add mod">
          <ac:chgData name="" userId="e88544fbc08089db" providerId="LiveId" clId="{79C791B3-0AC9-4DBB-8A37-1B0D8EC6A289}" dt="2021-11-21T12:35:59.824" v="11270" actId="20577"/>
          <ac:spMkLst>
            <pc:docMk/>
            <pc:sldMk cId="451299089" sldId="286"/>
            <ac:spMk id="5" creationId="{8F4230C8-05F6-41BB-8AA4-63A3CDA2B014}"/>
          </ac:spMkLst>
        </pc:spChg>
        <pc:spChg chg="add mod">
          <ac:chgData name="" userId="e88544fbc08089db" providerId="LiveId" clId="{79C791B3-0AC9-4DBB-8A37-1B0D8EC6A289}" dt="2021-11-21T01:26:15.029" v="6931"/>
          <ac:spMkLst>
            <pc:docMk/>
            <pc:sldMk cId="451299089" sldId="286"/>
            <ac:spMk id="6" creationId="{B7724BB4-2E21-4732-A24C-F29FDDEED77D}"/>
          </ac:spMkLst>
        </pc:spChg>
      </pc:sldChg>
      <pc:sldChg chg="modSp add">
        <pc:chgData name="" userId="e88544fbc08089db" providerId="LiveId" clId="{79C791B3-0AC9-4DBB-8A37-1B0D8EC6A289}" dt="2021-11-21T05:53:45.505" v="8345" actId="20577"/>
        <pc:sldMkLst>
          <pc:docMk/>
          <pc:sldMk cId="1332487822" sldId="287"/>
        </pc:sldMkLst>
        <pc:spChg chg="mod">
          <ac:chgData name="" userId="e88544fbc08089db" providerId="LiveId" clId="{79C791B3-0AC9-4DBB-8A37-1B0D8EC6A289}" dt="2021-11-21T05:43:40.438" v="8240"/>
          <ac:spMkLst>
            <pc:docMk/>
            <pc:sldMk cId="1332487822" sldId="287"/>
            <ac:spMk id="2" creationId="{3C65B9DA-71A3-491F-A6DA-23856218ACBD}"/>
          </ac:spMkLst>
        </pc:spChg>
        <pc:spChg chg="mod">
          <ac:chgData name="" userId="e88544fbc08089db" providerId="LiveId" clId="{79C791B3-0AC9-4DBB-8A37-1B0D8EC6A289}" dt="2021-11-21T05:53:45.505" v="8345" actId="20577"/>
          <ac:spMkLst>
            <pc:docMk/>
            <pc:sldMk cId="1332487822" sldId="287"/>
            <ac:spMk id="3" creationId="{6B0FFE8E-070B-4806-AD15-8F60C8D713B0}"/>
          </ac:spMkLst>
        </pc:spChg>
      </pc:sldChg>
      <pc:sldChg chg="delSp modSp add">
        <pc:chgData name="" userId="e88544fbc08089db" providerId="LiveId" clId="{79C791B3-0AC9-4DBB-8A37-1B0D8EC6A289}" dt="2021-11-21T05:50:20.369" v="8268" actId="14100"/>
        <pc:sldMkLst>
          <pc:docMk/>
          <pc:sldMk cId="4008549838" sldId="288"/>
        </pc:sldMkLst>
        <pc:spChg chg="del">
          <ac:chgData name="" userId="e88544fbc08089db" providerId="LiveId" clId="{79C791B3-0AC9-4DBB-8A37-1B0D8EC6A289}" dt="2021-11-21T05:50:16.744" v="8267" actId="478"/>
          <ac:spMkLst>
            <pc:docMk/>
            <pc:sldMk cId="4008549838" sldId="288"/>
            <ac:spMk id="2" creationId="{98A79767-EA1F-4572-9AC8-91256D0D35A9}"/>
          </ac:spMkLst>
        </pc:spChg>
        <pc:picChg chg="mod">
          <ac:chgData name="" userId="e88544fbc08089db" providerId="LiveId" clId="{79C791B3-0AC9-4DBB-8A37-1B0D8EC6A289}" dt="2021-11-21T05:50:20.369" v="8268" actId="14100"/>
          <ac:picMkLst>
            <pc:docMk/>
            <pc:sldMk cId="4008549838" sldId="288"/>
            <ac:picMk id="6" creationId="{9702271E-3FA5-4FE4-9AF5-2FB8972EAE03}"/>
          </ac:picMkLst>
        </pc:picChg>
      </pc:sldChg>
      <pc:sldChg chg="modSp add">
        <pc:chgData name="" userId="e88544fbc08089db" providerId="LiveId" clId="{79C791B3-0AC9-4DBB-8A37-1B0D8EC6A289}" dt="2021-11-21T06:04:05.551" v="8559"/>
        <pc:sldMkLst>
          <pc:docMk/>
          <pc:sldMk cId="3608339702" sldId="289"/>
        </pc:sldMkLst>
        <pc:spChg chg="mod">
          <ac:chgData name="" userId="e88544fbc08089db" providerId="LiveId" clId="{79C791B3-0AC9-4DBB-8A37-1B0D8EC6A289}" dt="2021-11-21T06:04:05.551" v="8559"/>
          <ac:spMkLst>
            <pc:docMk/>
            <pc:sldMk cId="3608339702" sldId="289"/>
            <ac:spMk id="2" creationId="{D7233778-0F41-46CC-8DE2-EEB0D946DB5F}"/>
          </ac:spMkLst>
        </pc:spChg>
        <pc:spChg chg="mod">
          <ac:chgData name="" userId="e88544fbc08089db" providerId="LiveId" clId="{79C791B3-0AC9-4DBB-8A37-1B0D8EC6A289}" dt="2021-11-21T06:03:45.481" v="8556" actId="20577"/>
          <ac:spMkLst>
            <pc:docMk/>
            <pc:sldMk cId="3608339702" sldId="289"/>
            <ac:spMk id="3" creationId="{C96ED202-CDC1-4102-9D8E-E3E3F35F13B3}"/>
          </ac:spMkLst>
        </pc:spChg>
      </pc:sldChg>
      <pc:sldChg chg="addSp delSp modSp add">
        <pc:chgData name="" userId="e88544fbc08089db" providerId="LiveId" clId="{79C791B3-0AC9-4DBB-8A37-1B0D8EC6A289}" dt="2021-11-21T08:08:46.986" v="8917" actId="1036"/>
        <pc:sldMkLst>
          <pc:docMk/>
          <pc:sldMk cId="2100537256" sldId="291"/>
        </pc:sldMkLst>
        <pc:spChg chg="del">
          <ac:chgData name="" userId="e88544fbc08089db" providerId="LiveId" clId="{79C791B3-0AC9-4DBB-8A37-1B0D8EC6A289}" dt="2021-11-21T08:02:55.609" v="8702"/>
          <ac:spMkLst>
            <pc:docMk/>
            <pc:sldMk cId="2100537256" sldId="291"/>
            <ac:spMk id="2" creationId="{610EB5FB-C4BB-4A8B-A723-21DE3814D9BE}"/>
          </ac:spMkLst>
        </pc:spChg>
        <pc:spChg chg="mod">
          <ac:chgData name="" userId="e88544fbc08089db" providerId="LiveId" clId="{79C791B3-0AC9-4DBB-8A37-1B0D8EC6A289}" dt="2021-11-21T08:07:32.120" v="8825" actId="20577"/>
          <ac:spMkLst>
            <pc:docMk/>
            <pc:sldMk cId="2100537256" sldId="291"/>
            <ac:spMk id="3" creationId="{731D4A65-6010-4ADF-9A60-2126EA069864}"/>
          </ac:spMkLst>
        </pc:spChg>
        <pc:spChg chg="mod">
          <ac:chgData name="" userId="e88544fbc08089db" providerId="LiveId" clId="{79C791B3-0AC9-4DBB-8A37-1B0D8EC6A289}" dt="2021-11-21T08:08:46.986" v="8917" actId="1036"/>
          <ac:spMkLst>
            <pc:docMk/>
            <pc:sldMk cId="2100537256" sldId="291"/>
            <ac:spMk id="4" creationId="{95D14AB3-D795-4486-A3BE-9EBE8B89D605}"/>
          </ac:spMkLst>
        </pc:spChg>
        <pc:picChg chg="add mod">
          <ac:chgData name="" userId="e88544fbc08089db" providerId="LiveId" clId="{79C791B3-0AC9-4DBB-8A37-1B0D8EC6A289}" dt="2021-11-21T08:08:39.622" v="8914" actId="1076"/>
          <ac:picMkLst>
            <pc:docMk/>
            <pc:sldMk cId="2100537256" sldId="291"/>
            <ac:picMk id="6" creationId="{0808BB35-570F-4323-A991-3C2D23EEB7A0}"/>
          </ac:picMkLst>
        </pc:picChg>
        <pc:picChg chg="add mod">
          <ac:chgData name="" userId="e88544fbc08089db" providerId="LiveId" clId="{79C791B3-0AC9-4DBB-8A37-1B0D8EC6A289}" dt="2021-11-21T08:07:23.699" v="8820" actId="1076"/>
          <ac:picMkLst>
            <pc:docMk/>
            <pc:sldMk cId="2100537256" sldId="291"/>
            <ac:picMk id="7" creationId="{CABB5A5C-DB4D-486D-8EE1-84E65E4BA417}"/>
          </ac:picMkLst>
        </pc:picChg>
        <pc:picChg chg="add mod">
          <ac:chgData name="" userId="e88544fbc08089db" providerId="LiveId" clId="{79C791B3-0AC9-4DBB-8A37-1B0D8EC6A289}" dt="2021-11-21T08:08:46.986" v="8917" actId="1036"/>
          <ac:picMkLst>
            <pc:docMk/>
            <pc:sldMk cId="2100537256" sldId="291"/>
            <ac:picMk id="8" creationId="{B5BB6949-76F2-454F-B964-3A913DEA731C}"/>
          </ac:picMkLst>
        </pc:picChg>
        <pc:picChg chg="add mod">
          <ac:chgData name="" userId="e88544fbc08089db" providerId="LiveId" clId="{79C791B3-0AC9-4DBB-8A37-1B0D8EC6A289}" dt="2021-11-21T08:08:46.986" v="8917" actId="1036"/>
          <ac:picMkLst>
            <pc:docMk/>
            <pc:sldMk cId="2100537256" sldId="291"/>
            <ac:picMk id="10" creationId="{EEE44A75-4217-4A40-97A6-F26D6675F0C7}"/>
          </ac:picMkLst>
        </pc:picChg>
        <pc:picChg chg="add mod">
          <ac:chgData name="" userId="e88544fbc08089db" providerId="LiveId" clId="{79C791B3-0AC9-4DBB-8A37-1B0D8EC6A289}" dt="2021-11-21T08:08:46.986" v="8917" actId="1036"/>
          <ac:picMkLst>
            <pc:docMk/>
            <pc:sldMk cId="2100537256" sldId="291"/>
            <ac:picMk id="11" creationId="{FAD45287-B32F-4134-A738-18C31A00BD0C}"/>
          </ac:picMkLst>
        </pc:picChg>
        <pc:picChg chg="add mod">
          <ac:chgData name="" userId="e88544fbc08089db" providerId="LiveId" clId="{79C791B3-0AC9-4DBB-8A37-1B0D8EC6A289}" dt="2021-11-21T08:08:46.986" v="8917" actId="1036"/>
          <ac:picMkLst>
            <pc:docMk/>
            <pc:sldMk cId="2100537256" sldId="291"/>
            <ac:picMk id="13" creationId="{83EB1F7B-441E-408B-8AB2-0A22517709B8}"/>
          </ac:picMkLst>
        </pc:picChg>
        <pc:picChg chg="add mod">
          <ac:chgData name="" userId="e88544fbc08089db" providerId="LiveId" clId="{79C791B3-0AC9-4DBB-8A37-1B0D8EC6A289}" dt="2021-11-21T08:08:46.986" v="8917" actId="1036"/>
          <ac:picMkLst>
            <pc:docMk/>
            <pc:sldMk cId="2100537256" sldId="291"/>
            <ac:picMk id="15" creationId="{879EA0A4-04FF-42BC-9D6B-90350DA4EBAD}"/>
          </ac:picMkLst>
        </pc:picChg>
      </pc:sldChg>
      <pc:sldChg chg="addSp modSp add">
        <pc:chgData name="" userId="e88544fbc08089db" providerId="LiveId" clId="{79C791B3-0AC9-4DBB-8A37-1B0D8EC6A289}" dt="2021-11-21T12:44:51.108" v="11512" actId="1036"/>
        <pc:sldMkLst>
          <pc:docMk/>
          <pc:sldMk cId="811367936" sldId="292"/>
        </pc:sldMkLst>
        <pc:spChg chg="mod">
          <ac:chgData name="" userId="e88544fbc08089db" providerId="LiveId" clId="{79C791B3-0AC9-4DBB-8A37-1B0D8EC6A289}" dt="2021-11-21T08:09:34.884" v="8950" actId="20577"/>
          <ac:spMkLst>
            <pc:docMk/>
            <pc:sldMk cId="811367936" sldId="292"/>
            <ac:spMk id="3" creationId="{3D564B57-7ED3-41C7-9E67-6915EF485807}"/>
          </ac:spMkLst>
        </pc:spChg>
        <pc:picChg chg="add mod">
          <ac:chgData name="" userId="e88544fbc08089db" providerId="LiveId" clId="{79C791B3-0AC9-4DBB-8A37-1B0D8EC6A289}" dt="2021-11-21T12:44:51.108" v="11512" actId="1036"/>
          <ac:picMkLst>
            <pc:docMk/>
            <pc:sldMk cId="811367936" sldId="292"/>
            <ac:picMk id="5" creationId="{8AB2225E-233D-4D3B-84D8-241126AF4AB5}"/>
          </ac:picMkLst>
        </pc:picChg>
        <pc:picChg chg="add mod">
          <ac:chgData name="" userId="e88544fbc08089db" providerId="LiveId" clId="{79C791B3-0AC9-4DBB-8A37-1B0D8EC6A289}" dt="2021-11-21T08:16:46.030" v="9082" actId="1036"/>
          <ac:picMkLst>
            <pc:docMk/>
            <pc:sldMk cId="811367936" sldId="292"/>
            <ac:picMk id="7" creationId="{CF373841-8A57-4316-84B9-9E6EC8D3BEB9}"/>
          </ac:picMkLst>
        </pc:picChg>
        <pc:picChg chg="add mod">
          <ac:chgData name="" userId="e88544fbc08089db" providerId="LiveId" clId="{79C791B3-0AC9-4DBB-8A37-1B0D8EC6A289}" dt="2021-11-21T08:16:33.261" v="9080" actId="1036"/>
          <ac:picMkLst>
            <pc:docMk/>
            <pc:sldMk cId="811367936" sldId="292"/>
            <ac:picMk id="9" creationId="{206C5F1F-B687-405E-A7E7-928A8BD3FA51}"/>
          </ac:picMkLst>
        </pc:picChg>
        <pc:picChg chg="add mod">
          <ac:chgData name="" userId="e88544fbc08089db" providerId="LiveId" clId="{79C791B3-0AC9-4DBB-8A37-1B0D8EC6A289}" dt="2021-11-21T08:16:52.565" v="9086" actId="1036"/>
          <ac:picMkLst>
            <pc:docMk/>
            <pc:sldMk cId="811367936" sldId="292"/>
            <ac:picMk id="11" creationId="{814BBC27-1C6D-4D58-9117-94394540E312}"/>
          </ac:picMkLst>
        </pc:picChg>
        <pc:picChg chg="add mod">
          <ac:chgData name="" userId="e88544fbc08089db" providerId="LiveId" clId="{79C791B3-0AC9-4DBB-8A37-1B0D8EC6A289}" dt="2021-11-21T08:16:49.311" v="9084" actId="1036"/>
          <ac:picMkLst>
            <pc:docMk/>
            <pc:sldMk cId="811367936" sldId="292"/>
            <ac:picMk id="13" creationId="{8297A015-15BB-4577-A275-E0D66C338F18}"/>
          </ac:picMkLst>
        </pc:picChg>
        <pc:picChg chg="add mod">
          <ac:chgData name="" userId="e88544fbc08089db" providerId="LiveId" clId="{79C791B3-0AC9-4DBB-8A37-1B0D8EC6A289}" dt="2021-11-21T08:16:47.655" v="9083" actId="1036"/>
          <ac:picMkLst>
            <pc:docMk/>
            <pc:sldMk cId="811367936" sldId="292"/>
            <ac:picMk id="15" creationId="{13B2A144-CC13-48CC-AADC-3163AC5D8790}"/>
          </ac:picMkLst>
        </pc:picChg>
        <pc:picChg chg="add mod">
          <ac:chgData name="" userId="e88544fbc08089db" providerId="LiveId" clId="{79C791B3-0AC9-4DBB-8A37-1B0D8EC6A289}" dt="2021-11-21T08:16:50.955" v="9085" actId="1036"/>
          <ac:picMkLst>
            <pc:docMk/>
            <pc:sldMk cId="811367936" sldId="292"/>
            <ac:picMk id="17" creationId="{8FB275CF-EED9-4A7F-AB47-47F35817B9A2}"/>
          </ac:picMkLst>
        </pc:picChg>
      </pc:sldChg>
      <pc:sldChg chg="addSp modSp add">
        <pc:chgData name="" userId="e88544fbc08089db" providerId="LiveId" clId="{79C791B3-0AC9-4DBB-8A37-1B0D8EC6A289}" dt="2021-11-21T08:16:22.066" v="9070" actId="1036"/>
        <pc:sldMkLst>
          <pc:docMk/>
          <pc:sldMk cId="237039649" sldId="293"/>
        </pc:sldMkLst>
        <pc:spChg chg="mod">
          <ac:chgData name="" userId="e88544fbc08089db" providerId="LiveId" clId="{79C791B3-0AC9-4DBB-8A37-1B0D8EC6A289}" dt="2021-11-21T08:14:17.760" v="9040" actId="1076"/>
          <ac:spMkLst>
            <pc:docMk/>
            <pc:sldMk cId="237039649" sldId="293"/>
            <ac:spMk id="3" creationId="{7F3D5A6F-B589-4287-9780-6CE11765D884}"/>
          </ac:spMkLst>
        </pc:spChg>
        <pc:picChg chg="add mod">
          <ac:chgData name="" userId="e88544fbc08089db" providerId="LiveId" clId="{79C791B3-0AC9-4DBB-8A37-1B0D8EC6A289}" dt="2021-11-21T08:16:17.721" v="9068" actId="1036"/>
          <ac:picMkLst>
            <pc:docMk/>
            <pc:sldMk cId="237039649" sldId="293"/>
            <ac:picMk id="5" creationId="{C339F552-F00C-4A08-8635-3695A8C41761}"/>
          </ac:picMkLst>
        </pc:picChg>
        <pc:picChg chg="add mod">
          <ac:chgData name="" userId="e88544fbc08089db" providerId="LiveId" clId="{79C791B3-0AC9-4DBB-8A37-1B0D8EC6A289}" dt="2021-11-21T08:16:22.066" v="9070" actId="1036"/>
          <ac:picMkLst>
            <pc:docMk/>
            <pc:sldMk cId="237039649" sldId="293"/>
            <ac:picMk id="7" creationId="{0E79F7BB-51E0-4A6D-8F02-7451E88F7A2E}"/>
          </ac:picMkLst>
        </pc:picChg>
        <pc:picChg chg="add mod">
          <ac:chgData name="" userId="e88544fbc08089db" providerId="LiveId" clId="{79C791B3-0AC9-4DBB-8A37-1B0D8EC6A289}" dt="2021-11-21T08:16:22.066" v="9070" actId="1036"/>
          <ac:picMkLst>
            <pc:docMk/>
            <pc:sldMk cId="237039649" sldId="293"/>
            <ac:picMk id="9" creationId="{248F0590-9222-47D2-A193-CF7C34848EC9}"/>
          </ac:picMkLst>
        </pc:picChg>
        <pc:picChg chg="add mod">
          <ac:chgData name="" userId="e88544fbc08089db" providerId="LiveId" clId="{79C791B3-0AC9-4DBB-8A37-1B0D8EC6A289}" dt="2021-11-21T08:16:22.066" v="9070" actId="1036"/>
          <ac:picMkLst>
            <pc:docMk/>
            <pc:sldMk cId="237039649" sldId="293"/>
            <ac:picMk id="11" creationId="{2000C2AD-5B49-47AA-A7F1-B6D532D09D55}"/>
          </ac:picMkLst>
        </pc:picChg>
        <pc:picChg chg="add mod">
          <ac:chgData name="" userId="e88544fbc08089db" providerId="LiveId" clId="{79C791B3-0AC9-4DBB-8A37-1B0D8EC6A289}" dt="2021-11-21T08:16:22.066" v="9070" actId="1036"/>
          <ac:picMkLst>
            <pc:docMk/>
            <pc:sldMk cId="237039649" sldId="293"/>
            <ac:picMk id="13" creationId="{2116B434-4448-45B2-BBD9-F3172100061D}"/>
          </ac:picMkLst>
        </pc:picChg>
      </pc:sldChg>
      <pc:sldChg chg="addSp delSp modSp add ord">
        <pc:chgData name="" userId="e88544fbc08089db" providerId="LiveId" clId="{79C791B3-0AC9-4DBB-8A37-1B0D8EC6A289}" dt="2021-11-21T09:34:33.038" v="9544"/>
        <pc:sldMkLst>
          <pc:docMk/>
          <pc:sldMk cId="1501531836" sldId="296"/>
        </pc:sldMkLst>
        <pc:spChg chg="mod">
          <ac:chgData name="" userId="e88544fbc08089db" providerId="LiveId" clId="{79C791B3-0AC9-4DBB-8A37-1B0D8EC6A289}" dt="2021-11-21T09:33:30.533" v="9540" actId="14100"/>
          <ac:spMkLst>
            <pc:docMk/>
            <pc:sldMk cId="1501531836" sldId="296"/>
            <ac:spMk id="2" creationId="{F43D14D1-8DFE-4AB1-954F-E4A5B09867B2}"/>
          </ac:spMkLst>
        </pc:spChg>
        <pc:spChg chg="del">
          <ac:chgData name="" userId="e88544fbc08089db" providerId="LiveId" clId="{79C791B3-0AC9-4DBB-8A37-1B0D8EC6A289}" dt="2021-11-21T09:33:35.092" v="9541"/>
          <ac:spMkLst>
            <pc:docMk/>
            <pc:sldMk cId="1501531836" sldId="296"/>
            <ac:spMk id="3" creationId="{C59DF3FF-495A-47DA-924F-0ECD0B63C874}"/>
          </ac:spMkLst>
        </pc:spChg>
        <pc:picChg chg="add mod">
          <ac:chgData name="" userId="e88544fbc08089db" providerId="LiveId" clId="{79C791B3-0AC9-4DBB-8A37-1B0D8EC6A289}" dt="2021-11-21T09:33:45.261" v="9543" actId="14100"/>
          <ac:picMkLst>
            <pc:docMk/>
            <pc:sldMk cId="1501531836" sldId="296"/>
            <ac:picMk id="6" creationId="{3A65B7F6-40C7-477A-AC1C-7BCD7D10F564}"/>
          </ac:picMkLst>
        </pc:picChg>
      </pc:sldChg>
      <pc:sldChg chg="addSp delSp modSp add">
        <pc:chgData name="" userId="e88544fbc08089db" providerId="LiveId" clId="{79C791B3-0AC9-4DBB-8A37-1B0D8EC6A289}" dt="2021-11-21T09:46:03.483" v="9625" actId="14100"/>
        <pc:sldMkLst>
          <pc:docMk/>
          <pc:sldMk cId="1357651030" sldId="297"/>
        </pc:sldMkLst>
        <pc:spChg chg="add del mod">
          <ac:chgData name="" userId="e88544fbc08089db" providerId="LiveId" clId="{79C791B3-0AC9-4DBB-8A37-1B0D8EC6A289}" dt="2021-11-21T09:34:54.543" v="9552" actId="478"/>
          <ac:spMkLst>
            <pc:docMk/>
            <pc:sldMk cId="1357651030" sldId="297"/>
            <ac:spMk id="5" creationId="{E0FFF698-9B42-4DE0-891F-8CD9FD1FDA06}"/>
          </ac:spMkLst>
        </pc:spChg>
        <pc:picChg chg="del">
          <ac:chgData name="" userId="e88544fbc08089db" providerId="LiveId" clId="{79C791B3-0AC9-4DBB-8A37-1B0D8EC6A289}" dt="2021-11-21T09:34:49.393" v="9551" actId="478"/>
          <ac:picMkLst>
            <pc:docMk/>
            <pc:sldMk cId="1357651030" sldId="297"/>
            <ac:picMk id="6" creationId="{5D3B47DE-E94A-4F4A-9772-48CBD7B75879}"/>
          </ac:picMkLst>
        </pc:picChg>
        <pc:picChg chg="mod">
          <ac:chgData name="" userId="e88544fbc08089db" providerId="LiveId" clId="{79C791B3-0AC9-4DBB-8A37-1B0D8EC6A289}" dt="2021-11-21T09:46:03.483" v="9625" actId="14100"/>
          <ac:picMkLst>
            <pc:docMk/>
            <pc:sldMk cId="1357651030" sldId="297"/>
            <ac:picMk id="8" creationId="{03F0DA4B-A2B2-4B80-ADF2-AA0D47052E38}"/>
          </ac:picMkLst>
        </pc:picChg>
        <pc:picChg chg="del">
          <ac:chgData name="" userId="e88544fbc08089db" providerId="LiveId" clId="{79C791B3-0AC9-4DBB-8A37-1B0D8EC6A289}" dt="2021-11-21T09:34:48.094" v="9549" actId="478"/>
          <ac:picMkLst>
            <pc:docMk/>
            <pc:sldMk cId="1357651030" sldId="297"/>
            <ac:picMk id="10" creationId="{2AF48936-424F-4A71-803D-82845B1C9F0B}"/>
          </ac:picMkLst>
        </pc:picChg>
      </pc:sldChg>
      <pc:sldChg chg="addSp delSp modSp add modAnim">
        <pc:chgData name="" userId="e88544fbc08089db" providerId="LiveId" clId="{79C791B3-0AC9-4DBB-8A37-1B0D8EC6A289}" dt="2021-11-21T09:46:33.667" v="9627" actId="14100"/>
        <pc:sldMkLst>
          <pc:docMk/>
          <pc:sldMk cId="1058571962" sldId="299"/>
        </pc:sldMkLst>
        <pc:spChg chg="mod">
          <ac:chgData name="" userId="e88544fbc08089db" providerId="LiveId" clId="{79C791B3-0AC9-4DBB-8A37-1B0D8EC6A289}" dt="2021-11-21T09:46:33.667" v="9627" actId="14100"/>
          <ac:spMkLst>
            <pc:docMk/>
            <pc:sldMk cId="1058571962" sldId="299"/>
            <ac:spMk id="2" creationId="{1EE5023A-9A0B-46FE-B183-AB0E00A15B55}"/>
          </ac:spMkLst>
        </pc:spChg>
        <pc:spChg chg="del">
          <ac:chgData name="" userId="e88544fbc08089db" providerId="LiveId" clId="{79C791B3-0AC9-4DBB-8A37-1B0D8EC6A289}" dt="2021-11-21T09:38:58.343" v="9569"/>
          <ac:spMkLst>
            <pc:docMk/>
            <pc:sldMk cId="1058571962" sldId="299"/>
            <ac:spMk id="3" creationId="{775DD8EA-2C83-4DBF-8583-50183C1455C1}"/>
          </ac:spMkLst>
        </pc:spChg>
        <pc:spChg chg="add mod">
          <ac:chgData name="" userId="e88544fbc08089db" providerId="LiveId" clId="{79C791B3-0AC9-4DBB-8A37-1B0D8EC6A289}" dt="2021-11-21T09:40:24.473" v="9583" actId="207"/>
          <ac:spMkLst>
            <pc:docMk/>
            <pc:sldMk cId="1058571962" sldId="299"/>
            <ac:spMk id="9" creationId="{176114EA-5375-496A-824C-AA8B816FFA29}"/>
          </ac:spMkLst>
        </pc:spChg>
        <pc:spChg chg="add mod">
          <ac:chgData name="" userId="e88544fbc08089db" providerId="LiveId" clId="{79C791B3-0AC9-4DBB-8A37-1B0D8EC6A289}" dt="2021-11-21T09:41:03.880" v="9592" actId="208"/>
          <ac:spMkLst>
            <pc:docMk/>
            <pc:sldMk cId="1058571962" sldId="299"/>
            <ac:spMk id="10" creationId="{1F229A2C-84B1-4C9C-98AA-7282F181D56C}"/>
          </ac:spMkLst>
        </pc:spChg>
        <pc:spChg chg="add mod">
          <ac:chgData name="" userId="e88544fbc08089db" providerId="LiveId" clId="{79C791B3-0AC9-4DBB-8A37-1B0D8EC6A289}" dt="2021-11-21T09:41:17.253" v="9599" actId="14100"/>
          <ac:spMkLst>
            <pc:docMk/>
            <pc:sldMk cId="1058571962" sldId="299"/>
            <ac:spMk id="11" creationId="{71B68C67-9689-4CFB-AC40-55122D41B898}"/>
          </ac:spMkLst>
        </pc:spChg>
        <pc:spChg chg="add mod">
          <ac:chgData name="" userId="e88544fbc08089db" providerId="LiveId" clId="{79C791B3-0AC9-4DBB-8A37-1B0D8EC6A289}" dt="2021-11-21T09:41:47.574" v="9605" actId="14100"/>
          <ac:spMkLst>
            <pc:docMk/>
            <pc:sldMk cId="1058571962" sldId="299"/>
            <ac:spMk id="12" creationId="{2444707A-A1E9-4D14-9E9E-43E6450102A9}"/>
          </ac:spMkLst>
        </pc:spChg>
        <pc:spChg chg="add mod">
          <ac:chgData name="" userId="e88544fbc08089db" providerId="LiveId" clId="{79C791B3-0AC9-4DBB-8A37-1B0D8EC6A289}" dt="2021-11-21T09:41:55.261" v="9608" actId="14100"/>
          <ac:spMkLst>
            <pc:docMk/>
            <pc:sldMk cId="1058571962" sldId="299"/>
            <ac:spMk id="13" creationId="{CE971FB6-9AD6-497E-A663-3F6CEF003ED2}"/>
          </ac:spMkLst>
        </pc:spChg>
        <pc:picChg chg="add mod">
          <ac:chgData name="" userId="e88544fbc08089db" providerId="LiveId" clId="{79C791B3-0AC9-4DBB-8A37-1B0D8EC6A289}" dt="2021-11-21T09:41:12.007" v="9597" actId="1076"/>
          <ac:picMkLst>
            <pc:docMk/>
            <pc:sldMk cId="1058571962" sldId="299"/>
            <ac:picMk id="6" creationId="{5C04C37C-18BF-4C49-B94A-A9B1C5802664}"/>
          </ac:picMkLst>
        </pc:picChg>
        <pc:picChg chg="add mod">
          <ac:chgData name="" userId="e88544fbc08089db" providerId="LiveId" clId="{79C791B3-0AC9-4DBB-8A37-1B0D8EC6A289}" dt="2021-11-21T09:39:09.941" v="9573" actId="1076"/>
          <ac:picMkLst>
            <pc:docMk/>
            <pc:sldMk cId="1058571962" sldId="299"/>
            <ac:picMk id="8" creationId="{9E92ECAC-5D8A-47C5-AD7F-2333E6074D92}"/>
          </ac:picMkLst>
        </pc:picChg>
      </pc:sldChg>
      <pc:sldChg chg="modSp add">
        <pc:chgData name="" userId="e88544fbc08089db" providerId="LiveId" clId="{79C791B3-0AC9-4DBB-8A37-1B0D8EC6A289}" dt="2021-11-21T09:53:49.774" v="10070" actId="20577"/>
        <pc:sldMkLst>
          <pc:docMk/>
          <pc:sldMk cId="1058290814" sldId="300"/>
        </pc:sldMkLst>
        <pc:spChg chg="mod">
          <ac:chgData name="" userId="e88544fbc08089db" providerId="LiveId" clId="{79C791B3-0AC9-4DBB-8A37-1B0D8EC6A289}" dt="2021-11-21T09:46:45.495" v="9629"/>
          <ac:spMkLst>
            <pc:docMk/>
            <pc:sldMk cId="1058290814" sldId="300"/>
            <ac:spMk id="2" creationId="{6E161137-8314-45A3-B2E5-23DD61B12656}"/>
          </ac:spMkLst>
        </pc:spChg>
        <pc:spChg chg="mod">
          <ac:chgData name="" userId="e88544fbc08089db" providerId="LiveId" clId="{79C791B3-0AC9-4DBB-8A37-1B0D8EC6A289}" dt="2021-11-21T09:53:49.774" v="10070" actId="20577"/>
          <ac:spMkLst>
            <pc:docMk/>
            <pc:sldMk cId="1058290814" sldId="300"/>
            <ac:spMk id="3" creationId="{5BEBDE94-7CB8-4F9F-A9E8-2731399E3DF2}"/>
          </ac:spMkLst>
        </pc:spChg>
      </pc:sldChg>
      <pc:sldChg chg="add">
        <pc:chgData name="" userId="e88544fbc08089db" providerId="LiveId" clId="{79C791B3-0AC9-4DBB-8A37-1B0D8EC6A289}" dt="2021-11-21T09:50:25.597" v="9935"/>
        <pc:sldMkLst>
          <pc:docMk/>
          <pc:sldMk cId="2754421941" sldId="301"/>
        </pc:sldMkLst>
      </pc:sldChg>
      <pc:sldChg chg="addSp delSp modSp add">
        <pc:chgData name="" userId="e88544fbc08089db" providerId="LiveId" clId="{79C791B3-0AC9-4DBB-8A37-1B0D8EC6A289}" dt="2021-11-30T07:53:02.923" v="12012" actId="400"/>
        <pc:sldMkLst>
          <pc:docMk/>
          <pc:sldMk cId="625017105" sldId="303"/>
        </pc:sldMkLst>
        <pc:spChg chg="mod">
          <ac:chgData name="" userId="e88544fbc08089db" providerId="LiveId" clId="{79C791B3-0AC9-4DBB-8A37-1B0D8EC6A289}" dt="2021-11-21T10:09:21.198" v="10689"/>
          <ac:spMkLst>
            <pc:docMk/>
            <pc:sldMk cId="625017105" sldId="303"/>
            <ac:spMk id="2" creationId="{6A2D9064-3D7E-449B-A753-F68688EF8A02}"/>
          </ac:spMkLst>
        </pc:spChg>
        <pc:spChg chg="del">
          <ac:chgData name="" userId="e88544fbc08089db" providerId="LiveId" clId="{79C791B3-0AC9-4DBB-8A37-1B0D8EC6A289}" dt="2021-11-21T09:52:50.001" v="10052"/>
          <ac:spMkLst>
            <pc:docMk/>
            <pc:sldMk cId="625017105" sldId="303"/>
            <ac:spMk id="3" creationId="{156C2A6C-A371-4BD8-82A2-4F1058B81C4A}"/>
          </ac:spMkLst>
        </pc:spChg>
        <pc:spChg chg="add del mod">
          <ac:chgData name="" userId="e88544fbc08089db" providerId="LiveId" clId="{79C791B3-0AC9-4DBB-8A37-1B0D8EC6A289}" dt="2021-11-21T09:52:54.082" v="10053"/>
          <ac:spMkLst>
            <pc:docMk/>
            <pc:sldMk cId="625017105" sldId="303"/>
            <ac:spMk id="4" creationId="{3EDB6A58-CC90-471D-8B88-F8F49ECDC190}"/>
          </ac:spMkLst>
        </pc:spChg>
        <pc:spChg chg="add del mod">
          <ac:chgData name="" userId="e88544fbc08089db" providerId="LiveId" clId="{79C791B3-0AC9-4DBB-8A37-1B0D8EC6A289}" dt="2021-11-21T09:52:54.082" v="10053"/>
          <ac:spMkLst>
            <pc:docMk/>
            <pc:sldMk cId="625017105" sldId="303"/>
            <ac:spMk id="5" creationId="{8CC5CF83-4CE2-4444-ADB7-028DCEA1A5E3}"/>
          </ac:spMkLst>
        </pc:spChg>
        <pc:spChg chg="add mod">
          <ac:chgData name="" userId="e88544fbc08089db" providerId="LiveId" clId="{79C791B3-0AC9-4DBB-8A37-1B0D8EC6A289}" dt="2021-11-21T09:55:06.899" v="10215" actId="20577"/>
          <ac:spMkLst>
            <pc:docMk/>
            <pc:sldMk cId="625017105" sldId="303"/>
            <ac:spMk id="6" creationId="{3D784132-D596-41E0-9B1F-BDA1489E7834}"/>
          </ac:spMkLst>
        </pc:spChg>
        <pc:spChg chg="add mod">
          <ac:chgData name="" userId="e88544fbc08089db" providerId="LiveId" clId="{79C791B3-0AC9-4DBB-8A37-1B0D8EC6A289}" dt="2021-11-30T07:53:02.923" v="12012" actId="400"/>
          <ac:spMkLst>
            <pc:docMk/>
            <pc:sldMk cId="625017105" sldId="303"/>
            <ac:spMk id="7" creationId="{EC3029AA-DEAB-47A9-8DAD-476A6782DA13}"/>
          </ac:spMkLst>
        </pc:spChg>
      </pc:sldChg>
      <pc:sldChg chg="modSp add">
        <pc:chgData name="" userId="e88544fbc08089db" providerId="LiveId" clId="{79C791B3-0AC9-4DBB-8A37-1B0D8EC6A289}" dt="2021-11-21T10:09:39.430" v="10695"/>
        <pc:sldMkLst>
          <pc:docMk/>
          <pc:sldMk cId="659033123" sldId="304"/>
        </pc:sldMkLst>
        <pc:spChg chg="mod">
          <ac:chgData name="" userId="e88544fbc08089db" providerId="LiveId" clId="{79C791B3-0AC9-4DBB-8A37-1B0D8EC6A289}" dt="2021-11-21T10:09:39.430" v="10695"/>
          <ac:spMkLst>
            <pc:docMk/>
            <pc:sldMk cId="659033123" sldId="304"/>
            <ac:spMk id="2" creationId="{D10C4AA5-2CC9-4146-A9F2-FD968FC0A0C5}"/>
          </ac:spMkLst>
        </pc:spChg>
        <pc:spChg chg="mod">
          <ac:chgData name="" userId="e88544fbc08089db" providerId="LiveId" clId="{79C791B3-0AC9-4DBB-8A37-1B0D8EC6A289}" dt="2021-11-21T10:09:00.020" v="10687" actId="113"/>
          <ac:spMkLst>
            <pc:docMk/>
            <pc:sldMk cId="659033123" sldId="304"/>
            <ac:spMk id="3" creationId="{4C2EA696-7630-4D9A-885C-768721A408DB}"/>
          </ac:spMkLst>
        </pc:spChg>
      </pc:sldChg>
      <pc:sldChg chg="addSp delSp modSp add">
        <pc:chgData name="" userId="e88544fbc08089db" providerId="LiveId" clId="{79C791B3-0AC9-4DBB-8A37-1B0D8EC6A289}" dt="2021-11-21T13:14:08.200" v="11765" actId="403"/>
        <pc:sldMkLst>
          <pc:docMk/>
          <pc:sldMk cId="2921968986" sldId="305"/>
        </pc:sldMkLst>
        <pc:spChg chg="del">
          <ac:chgData name="" userId="e88544fbc08089db" providerId="LiveId" clId="{79C791B3-0AC9-4DBB-8A37-1B0D8EC6A289}" dt="2021-11-21T10:10:18.363" v="10697"/>
          <ac:spMkLst>
            <pc:docMk/>
            <pc:sldMk cId="2921968986" sldId="305"/>
            <ac:spMk id="2" creationId="{A308A3F0-18E7-4055-BE25-9F75531705E6}"/>
          </ac:spMkLst>
        </pc:spChg>
        <pc:spChg chg="del">
          <ac:chgData name="" userId="e88544fbc08089db" providerId="LiveId" clId="{79C791B3-0AC9-4DBB-8A37-1B0D8EC6A289}" dt="2021-11-21T10:10:18.363" v="10697"/>
          <ac:spMkLst>
            <pc:docMk/>
            <pc:sldMk cId="2921968986" sldId="305"/>
            <ac:spMk id="3" creationId="{440963CA-3DF3-4D41-8C05-8705A7A4EB85}"/>
          </ac:spMkLst>
        </pc:spChg>
        <pc:spChg chg="add mod">
          <ac:chgData name="" userId="e88544fbc08089db" providerId="LiveId" clId="{79C791B3-0AC9-4DBB-8A37-1B0D8EC6A289}" dt="2021-11-21T10:16:04.117" v="10882" actId="164"/>
          <ac:spMkLst>
            <pc:docMk/>
            <pc:sldMk cId="2921968986" sldId="305"/>
            <ac:spMk id="5" creationId="{96FF4924-3A70-4A0E-8E60-4086FDA069A9}"/>
          </ac:spMkLst>
        </pc:spChg>
        <pc:spChg chg="add mod">
          <ac:chgData name="" userId="e88544fbc08089db" providerId="LiveId" clId="{79C791B3-0AC9-4DBB-8A37-1B0D8EC6A289}" dt="2021-11-21T10:16:04.117" v="10882" actId="164"/>
          <ac:spMkLst>
            <pc:docMk/>
            <pc:sldMk cId="2921968986" sldId="305"/>
            <ac:spMk id="6" creationId="{8C7230F3-7960-4A99-85FA-8AADD623F597}"/>
          </ac:spMkLst>
        </pc:spChg>
        <pc:spChg chg="add mod">
          <ac:chgData name="" userId="e88544fbc08089db" providerId="LiveId" clId="{79C791B3-0AC9-4DBB-8A37-1B0D8EC6A289}" dt="2021-11-21T10:16:04.117" v="10882" actId="164"/>
          <ac:spMkLst>
            <pc:docMk/>
            <pc:sldMk cId="2921968986" sldId="305"/>
            <ac:spMk id="7" creationId="{8907C986-7D88-4BEE-9DA2-45F19B02E4B1}"/>
          </ac:spMkLst>
        </pc:spChg>
        <pc:spChg chg="add del">
          <ac:chgData name="" userId="e88544fbc08089db" providerId="LiveId" clId="{79C791B3-0AC9-4DBB-8A37-1B0D8EC6A289}" dt="2021-11-21T10:11:00.470" v="10710"/>
          <ac:spMkLst>
            <pc:docMk/>
            <pc:sldMk cId="2921968986" sldId="305"/>
            <ac:spMk id="8" creationId="{6C2F6D68-6DEB-483B-8065-68DF7B2525E9}"/>
          </ac:spMkLst>
        </pc:spChg>
        <pc:spChg chg="add mod">
          <ac:chgData name="" userId="e88544fbc08089db" providerId="LiveId" clId="{79C791B3-0AC9-4DBB-8A37-1B0D8EC6A289}" dt="2021-11-21T10:16:04.117" v="10882" actId="164"/>
          <ac:spMkLst>
            <pc:docMk/>
            <pc:sldMk cId="2921968986" sldId="305"/>
            <ac:spMk id="18" creationId="{04971A1B-8F1C-4D8B-A246-C3BAF358648B}"/>
          </ac:spMkLst>
        </pc:spChg>
        <pc:spChg chg="add del mod">
          <ac:chgData name="" userId="e88544fbc08089db" providerId="LiveId" clId="{79C791B3-0AC9-4DBB-8A37-1B0D8EC6A289}" dt="2021-11-21T10:15:41.452" v="10879" actId="478"/>
          <ac:spMkLst>
            <pc:docMk/>
            <pc:sldMk cId="2921968986" sldId="305"/>
            <ac:spMk id="22" creationId="{F79B3064-D65B-4078-BE35-83A1C2D3F5FA}"/>
          </ac:spMkLst>
        </pc:spChg>
        <pc:spChg chg="add mod">
          <ac:chgData name="" userId="e88544fbc08089db" providerId="LiveId" clId="{79C791B3-0AC9-4DBB-8A37-1B0D8EC6A289}" dt="2021-11-21T10:16:04.117" v="10882" actId="164"/>
          <ac:spMkLst>
            <pc:docMk/>
            <pc:sldMk cId="2921968986" sldId="305"/>
            <ac:spMk id="23" creationId="{9A52AD55-7E1D-4635-806E-50080098E499}"/>
          </ac:spMkLst>
        </pc:spChg>
        <pc:spChg chg="add mod">
          <ac:chgData name="" userId="e88544fbc08089db" providerId="LiveId" clId="{79C791B3-0AC9-4DBB-8A37-1B0D8EC6A289}" dt="2021-11-21T10:16:04.117" v="10882" actId="164"/>
          <ac:spMkLst>
            <pc:docMk/>
            <pc:sldMk cId="2921968986" sldId="305"/>
            <ac:spMk id="24" creationId="{711278BE-3EE3-4DD3-847F-3920E0875A3D}"/>
          </ac:spMkLst>
        </pc:spChg>
        <pc:spChg chg="add mod">
          <ac:chgData name="" userId="e88544fbc08089db" providerId="LiveId" clId="{79C791B3-0AC9-4DBB-8A37-1B0D8EC6A289}" dt="2021-11-21T10:16:04.117" v="10882" actId="164"/>
          <ac:spMkLst>
            <pc:docMk/>
            <pc:sldMk cId="2921968986" sldId="305"/>
            <ac:spMk id="25" creationId="{EC3138B7-FE29-4630-A852-D2CF04FC64CB}"/>
          </ac:spMkLst>
        </pc:spChg>
        <pc:spChg chg="add mod">
          <ac:chgData name="" userId="e88544fbc08089db" providerId="LiveId" clId="{79C791B3-0AC9-4DBB-8A37-1B0D8EC6A289}" dt="2021-11-21T10:16:04.117" v="10882" actId="164"/>
          <ac:spMkLst>
            <pc:docMk/>
            <pc:sldMk cId="2921968986" sldId="305"/>
            <ac:spMk id="26" creationId="{D5DBDD51-8DD8-423C-9F0B-001F74B8B4AE}"/>
          </ac:spMkLst>
        </pc:spChg>
        <pc:spChg chg="add mod">
          <ac:chgData name="" userId="e88544fbc08089db" providerId="LiveId" clId="{79C791B3-0AC9-4DBB-8A37-1B0D8EC6A289}" dt="2021-11-21T13:13:00.324" v="11733" actId="20577"/>
          <ac:spMkLst>
            <pc:docMk/>
            <pc:sldMk cId="2921968986" sldId="305"/>
            <ac:spMk id="28" creationId="{E0705036-20EE-4182-B905-398AC1337CCB}"/>
          </ac:spMkLst>
        </pc:spChg>
        <pc:spChg chg="add mod">
          <ac:chgData name="" userId="e88544fbc08089db" providerId="LiveId" clId="{79C791B3-0AC9-4DBB-8A37-1B0D8EC6A289}" dt="2021-11-21T13:14:08.200" v="11765" actId="403"/>
          <ac:spMkLst>
            <pc:docMk/>
            <pc:sldMk cId="2921968986" sldId="305"/>
            <ac:spMk id="29" creationId="{CDC602D7-A549-4F19-BE6F-F78C43252EC9}"/>
          </ac:spMkLst>
        </pc:spChg>
        <pc:grpChg chg="add del mod">
          <ac:chgData name="" userId="e88544fbc08089db" providerId="LiveId" clId="{79C791B3-0AC9-4DBB-8A37-1B0D8EC6A289}" dt="2021-11-21T10:16:40.639" v="10908"/>
          <ac:grpSpMkLst>
            <pc:docMk/>
            <pc:sldMk cId="2921968986" sldId="305"/>
            <ac:grpSpMk id="27" creationId="{376A3E1C-C3CC-4798-9BF9-FEF23294FC67}"/>
          </ac:grpSpMkLst>
        </pc:grpChg>
        <pc:cxnChg chg="add mod">
          <ac:chgData name="" userId="e88544fbc08089db" providerId="LiveId" clId="{79C791B3-0AC9-4DBB-8A37-1B0D8EC6A289}" dt="2021-11-21T10:16:04.117" v="10882" actId="164"/>
          <ac:cxnSpMkLst>
            <pc:docMk/>
            <pc:sldMk cId="2921968986" sldId="305"/>
            <ac:cxnSpMk id="10" creationId="{69DFA0A1-0B54-474F-9D5F-97118F46FED4}"/>
          </ac:cxnSpMkLst>
        </pc:cxnChg>
        <pc:cxnChg chg="add mod">
          <ac:chgData name="" userId="e88544fbc08089db" providerId="LiveId" clId="{79C791B3-0AC9-4DBB-8A37-1B0D8EC6A289}" dt="2021-11-21T10:16:04.117" v="10882" actId="164"/>
          <ac:cxnSpMkLst>
            <pc:docMk/>
            <pc:sldMk cId="2921968986" sldId="305"/>
            <ac:cxnSpMk id="12" creationId="{40A440AF-ED17-47BE-A9CF-E68AFA101E31}"/>
          </ac:cxnSpMkLst>
        </pc:cxnChg>
        <pc:cxnChg chg="add mod">
          <ac:chgData name="" userId="e88544fbc08089db" providerId="LiveId" clId="{79C791B3-0AC9-4DBB-8A37-1B0D8EC6A289}" dt="2021-11-21T10:16:04.117" v="10882" actId="164"/>
          <ac:cxnSpMkLst>
            <pc:docMk/>
            <pc:sldMk cId="2921968986" sldId="305"/>
            <ac:cxnSpMk id="14" creationId="{C29143F6-98C8-4436-A524-3EB56F48D506}"/>
          </ac:cxnSpMkLst>
        </pc:cxnChg>
        <pc:cxnChg chg="add mod">
          <ac:chgData name="" userId="e88544fbc08089db" providerId="LiveId" clId="{79C791B3-0AC9-4DBB-8A37-1B0D8EC6A289}" dt="2021-11-21T10:16:04.117" v="10882" actId="164"/>
          <ac:cxnSpMkLst>
            <pc:docMk/>
            <pc:sldMk cId="2921968986" sldId="305"/>
            <ac:cxnSpMk id="19" creationId="{C37200B1-F3C0-4F5C-84D5-1CD946B26557}"/>
          </ac:cxnSpMkLst>
        </pc:cxnChg>
      </pc:sldChg>
      <pc:sldChg chg="addSp delSp modSp add">
        <pc:chgData name="" userId="e88544fbc08089db" providerId="LiveId" clId="{79C791B3-0AC9-4DBB-8A37-1B0D8EC6A289}" dt="2021-11-21T11:01:00.742" v="10930" actId="14100"/>
        <pc:sldMkLst>
          <pc:docMk/>
          <pc:sldMk cId="4109770032" sldId="306"/>
        </pc:sldMkLst>
        <pc:spChg chg="del">
          <ac:chgData name="" userId="e88544fbc08089db" providerId="LiveId" clId="{79C791B3-0AC9-4DBB-8A37-1B0D8EC6A289}" dt="2021-11-21T10:16:56.684" v="10918"/>
          <ac:spMkLst>
            <pc:docMk/>
            <pc:sldMk cId="4109770032" sldId="306"/>
            <ac:spMk id="2" creationId="{4E6B53E9-B25E-4E75-B8C4-A104678669F0}"/>
          </ac:spMkLst>
        </pc:spChg>
        <pc:spChg chg="mod">
          <ac:chgData name="" userId="e88544fbc08089db" providerId="LiveId" clId="{79C791B3-0AC9-4DBB-8A37-1B0D8EC6A289}" dt="2021-11-21T10:17:26.045" v="10924" actId="113"/>
          <ac:spMkLst>
            <pc:docMk/>
            <pc:sldMk cId="4109770032" sldId="306"/>
            <ac:spMk id="3" creationId="{1A28728B-5248-45AF-B78C-349B90F3FAE5}"/>
          </ac:spMkLst>
        </pc:spChg>
        <pc:grpChg chg="add del mod">
          <ac:chgData name="" userId="e88544fbc08089db" providerId="LiveId" clId="{79C791B3-0AC9-4DBB-8A37-1B0D8EC6A289}" dt="2021-11-21T10:16:58.868" v="10920" actId="478"/>
          <ac:grpSpMkLst>
            <pc:docMk/>
            <pc:sldMk cId="4109770032" sldId="306"/>
            <ac:grpSpMk id="5" creationId="{C8311339-88A4-42FE-81D6-CF3400B2B684}"/>
          </ac:grpSpMkLst>
        </pc:grpChg>
        <pc:grpChg chg="add mod">
          <ac:chgData name="" userId="e88544fbc08089db" providerId="LiveId" clId="{79C791B3-0AC9-4DBB-8A37-1B0D8EC6A289}" dt="2021-11-21T10:17:32.517" v="10927" actId="1036"/>
          <ac:grpSpMkLst>
            <pc:docMk/>
            <pc:sldMk cId="4109770032" sldId="306"/>
            <ac:grpSpMk id="18" creationId="{3FAA9D96-619A-469C-8D84-7A2079AD64DF}"/>
          </ac:grpSpMkLst>
        </pc:grpChg>
        <pc:cxnChg chg="mod">
          <ac:chgData name="" userId="e88544fbc08089db" providerId="LiveId" clId="{79C791B3-0AC9-4DBB-8A37-1B0D8EC6A289}" dt="2021-11-21T10:16:58.868" v="10920" actId="478"/>
          <ac:cxnSpMkLst>
            <pc:docMk/>
            <pc:sldMk cId="4109770032" sldId="306"/>
            <ac:cxnSpMk id="9" creationId="{D268FBC0-6F10-4CD3-BE13-A4DEA70F17B3}"/>
          </ac:cxnSpMkLst>
        </pc:cxnChg>
        <pc:cxnChg chg="mod">
          <ac:chgData name="" userId="e88544fbc08089db" providerId="LiveId" clId="{79C791B3-0AC9-4DBB-8A37-1B0D8EC6A289}" dt="2021-11-21T10:16:58.868" v="10920" actId="478"/>
          <ac:cxnSpMkLst>
            <pc:docMk/>
            <pc:sldMk cId="4109770032" sldId="306"/>
            <ac:cxnSpMk id="10" creationId="{D09C8B70-0353-402A-BCDD-A2884E6C7018}"/>
          </ac:cxnSpMkLst>
        </pc:cxnChg>
        <pc:cxnChg chg="mod">
          <ac:chgData name="" userId="e88544fbc08089db" providerId="LiveId" clId="{79C791B3-0AC9-4DBB-8A37-1B0D8EC6A289}" dt="2021-11-21T10:16:58.868" v="10920" actId="478"/>
          <ac:cxnSpMkLst>
            <pc:docMk/>
            <pc:sldMk cId="4109770032" sldId="306"/>
            <ac:cxnSpMk id="11" creationId="{EFBC2F9F-FEA3-4CEB-BE14-0F875BD1C859}"/>
          </ac:cxnSpMkLst>
        </pc:cxnChg>
        <pc:cxnChg chg="mod">
          <ac:chgData name="" userId="e88544fbc08089db" providerId="LiveId" clId="{79C791B3-0AC9-4DBB-8A37-1B0D8EC6A289}" dt="2021-11-21T10:16:58.868" v="10920" actId="478"/>
          <ac:cxnSpMkLst>
            <pc:docMk/>
            <pc:sldMk cId="4109770032" sldId="306"/>
            <ac:cxnSpMk id="13" creationId="{BCC2B48D-B68C-43D7-A097-40EAC7D387AF}"/>
          </ac:cxnSpMkLst>
        </pc:cxnChg>
        <pc:cxnChg chg="mod">
          <ac:chgData name="" userId="e88544fbc08089db" providerId="LiveId" clId="{79C791B3-0AC9-4DBB-8A37-1B0D8EC6A289}" dt="2021-11-21T11:01:00.742" v="10930" actId="14100"/>
          <ac:cxnSpMkLst>
            <pc:docMk/>
            <pc:sldMk cId="4109770032" sldId="306"/>
            <ac:cxnSpMk id="22" creationId="{94C57C29-7EC2-461A-A282-214E5068D51A}"/>
          </ac:cxnSpMkLst>
        </pc:cxnChg>
      </pc:sldChg>
      <pc:sldChg chg="addSp delSp modSp add">
        <pc:chgData name="" userId="e88544fbc08089db" providerId="LiveId" clId="{79C791B3-0AC9-4DBB-8A37-1B0D8EC6A289}" dt="2021-11-21T11:10:54.396" v="10953" actId="1036"/>
        <pc:sldMkLst>
          <pc:docMk/>
          <pc:sldMk cId="3412209636" sldId="307"/>
        </pc:sldMkLst>
        <pc:spChg chg="del">
          <ac:chgData name="" userId="e88544fbc08089db" providerId="LiveId" clId="{79C791B3-0AC9-4DBB-8A37-1B0D8EC6A289}" dt="2021-11-21T11:10:43.242" v="10932"/>
          <ac:spMkLst>
            <pc:docMk/>
            <pc:sldMk cId="3412209636" sldId="307"/>
            <ac:spMk id="2" creationId="{99A9F134-9502-4E4A-8297-C14324B46433}"/>
          </ac:spMkLst>
        </pc:spChg>
        <pc:spChg chg="del">
          <ac:chgData name="" userId="e88544fbc08089db" providerId="LiveId" clId="{79C791B3-0AC9-4DBB-8A37-1B0D8EC6A289}" dt="2021-11-21T11:10:43.242" v="10932"/>
          <ac:spMkLst>
            <pc:docMk/>
            <pc:sldMk cId="3412209636" sldId="307"/>
            <ac:spMk id="3" creationId="{F23E40FB-4683-4EF4-8283-811F1F29C359}"/>
          </ac:spMkLst>
        </pc:spChg>
        <pc:spChg chg="add mod">
          <ac:chgData name="" userId="e88544fbc08089db" providerId="LiveId" clId="{79C791B3-0AC9-4DBB-8A37-1B0D8EC6A289}" dt="2021-11-21T11:10:54.396" v="10953" actId="1036"/>
          <ac:spMkLst>
            <pc:docMk/>
            <pc:sldMk cId="3412209636" sldId="307"/>
            <ac:spMk id="5" creationId="{98E5558B-491E-43D0-9B8E-8E760C498B9C}"/>
          </ac:spMkLst>
        </pc:spChg>
        <pc:spChg chg="add mod">
          <ac:chgData name="" userId="e88544fbc08089db" providerId="LiveId" clId="{79C791B3-0AC9-4DBB-8A37-1B0D8EC6A289}" dt="2021-11-21T11:10:43.242" v="10932"/>
          <ac:spMkLst>
            <pc:docMk/>
            <pc:sldMk cId="3412209636" sldId="307"/>
            <ac:spMk id="6" creationId="{99B41AE2-03A7-4D16-A907-80B4ED0EF2DC}"/>
          </ac:spMkLst>
        </pc:spChg>
      </pc:sldChg>
      <pc:sldChg chg="addSp delSp modSp add">
        <pc:chgData name="" userId="e88544fbc08089db" providerId="LiveId" clId="{79C791B3-0AC9-4DBB-8A37-1B0D8EC6A289}" dt="2021-11-21T13:14:44.025" v="11794" actId="20577"/>
        <pc:sldMkLst>
          <pc:docMk/>
          <pc:sldMk cId="2477325660" sldId="308"/>
        </pc:sldMkLst>
        <pc:spChg chg="del">
          <ac:chgData name="" userId="e88544fbc08089db" providerId="LiveId" clId="{79C791B3-0AC9-4DBB-8A37-1B0D8EC6A289}" dt="2021-11-21T13:14:35.973" v="11767"/>
          <ac:spMkLst>
            <pc:docMk/>
            <pc:sldMk cId="2477325660" sldId="308"/>
            <ac:spMk id="3" creationId="{3E006208-01B9-4BF1-A881-B99A9742FF29}"/>
          </ac:spMkLst>
        </pc:spChg>
        <pc:spChg chg="add mod">
          <ac:chgData name="" userId="e88544fbc08089db" providerId="LiveId" clId="{79C791B3-0AC9-4DBB-8A37-1B0D8EC6A289}" dt="2021-11-21T13:14:44.025" v="11794" actId="20577"/>
          <ac:spMkLst>
            <pc:docMk/>
            <pc:sldMk cId="2477325660" sldId="308"/>
            <ac:spMk id="4" creationId="{6BFF12AA-5DFA-453C-822D-9B90108698A1}"/>
          </ac:spMkLst>
        </pc:spChg>
        <pc:spChg chg="add mod">
          <ac:chgData name="" userId="e88544fbc08089db" providerId="LiveId" clId="{79C791B3-0AC9-4DBB-8A37-1B0D8EC6A289}" dt="2021-11-21T13:14:35.973" v="11767"/>
          <ac:spMkLst>
            <pc:docMk/>
            <pc:sldMk cId="2477325660" sldId="308"/>
            <ac:spMk id="5" creationId="{68855BA6-0F00-416B-855A-DF94CB2F2A0A}"/>
          </ac:spMkLst>
        </pc:spChg>
      </pc:sldChg>
      <pc:sldChg chg="modSp">
        <pc:chgData name="" userId="e88544fbc08089db" providerId="LiveId" clId="{79C791B3-0AC9-4DBB-8A37-1B0D8EC6A289}" dt="2021-11-23T07:57:40.431" v="12011" actId="20577"/>
        <pc:sldMkLst>
          <pc:docMk/>
          <pc:sldMk cId="4047548732" sldId="321"/>
        </pc:sldMkLst>
        <pc:spChg chg="mod">
          <ac:chgData name="" userId="e88544fbc08089db" providerId="LiveId" clId="{79C791B3-0AC9-4DBB-8A37-1B0D8EC6A289}" dt="2021-11-23T07:57:40.431" v="12011" actId="20577"/>
          <ac:spMkLst>
            <pc:docMk/>
            <pc:sldMk cId="4047548732" sldId="321"/>
            <ac:spMk id="3" creationId="{00000000-0000-0000-0000-000000000000}"/>
          </ac:spMkLst>
        </pc:spChg>
      </pc:sldChg>
      <pc:sldMasterChg chg="modSldLayout">
        <pc:chgData name="" userId="e88544fbc08089db" providerId="LiveId" clId="{79C791B3-0AC9-4DBB-8A37-1B0D8EC6A289}" dt="2021-11-20T22:48:36.404" v="5848" actId="20577"/>
        <pc:sldMasterMkLst>
          <pc:docMk/>
          <pc:sldMasterMk cId="0" sldId="2147483648"/>
        </pc:sldMasterMkLst>
        <pc:sldLayoutChg chg="addSp delSp modSp">
          <pc:chgData name="" userId="e88544fbc08089db" providerId="LiveId" clId="{79C791B3-0AC9-4DBB-8A37-1B0D8EC6A289}" dt="2021-11-17T09:02:25.203" v="671" actId="14100"/>
          <pc:sldLayoutMkLst>
            <pc:docMk/>
            <pc:sldMasterMk cId="0" sldId="2147483648"/>
            <pc:sldLayoutMk cId="3812923114" sldId="2147483789"/>
          </pc:sldLayoutMkLst>
          <pc:spChg chg="add del">
            <ac:chgData name="" userId="e88544fbc08089db" providerId="LiveId" clId="{79C791B3-0AC9-4DBB-8A37-1B0D8EC6A289}" dt="2021-11-17T09:02:22.547" v="670" actId="478"/>
            <ac:spMkLst>
              <pc:docMk/>
              <pc:sldMasterMk cId="0" sldId="2147483648"/>
              <pc:sldLayoutMk cId="3812923114" sldId="2147483789"/>
              <ac:spMk id="2" creationId="{00000000-0000-0000-0000-000000000000}"/>
            </ac:spMkLst>
          </pc:spChg>
          <pc:spChg chg="add mod">
            <ac:chgData name="" userId="e88544fbc08089db" providerId="LiveId" clId="{79C791B3-0AC9-4DBB-8A37-1B0D8EC6A289}" dt="2021-11-17T09:02:25.203" v="671" actId="14100"/>
            <ac:spMkLst>
              <pc:docMk/>
              <pc:sldMasterMk cId="0" sldId="2147483648"/>
              <pc:sldLayoutMk cId="3812923114" sldId="2147483789"/>
              <ac:spMk id="6" creationId="{141B8D3B-EE7C-41AB-9EE1-E49D4F4062E0}"/>
            </ac:spMkLst>
          </pc:spChg>
        </pc:sldLayoutChg>
        <pc:sldLayoutChg chg="modSp">
          <pc:chgData name="" userId="e88544fbc08089db" providerId="LiveId" clId="{79C791B3-0AC9-4DBB-8A37-1B0D8EC6A289}" dt="2021-11-20T08:34:05.284" v="3294" actId="14100"/>
          <pc:sldLayoutMkLst>
            <pc:docMk/>
            <pc:sldMasterMk cId="0" sldId="2147483648"/>
            <pc:sldLayoutMk cId="3700770514" sldId="2147483794"/>
          </pc:sldLayoutMkLst>
          <pc:spChg chg="mod">
            <ac:chgData name="" userId="e88544fbc08089db" providerId="LiveId" clId="{79C791B3-0AC9-4DBB-8A37-1B0D8EC6A289}" dt="2021-11-20T08:34:05.284" v="3294" actId="14100"/>
            <ac:spMkLst>
              <pc:docMk/>
              <pc:sldMasterMk cId="0" sldId="2147483648"/>
              <pc:sldLayoutMk cId="3700770514" sldId="2147483794"/>
              <ac:spMk id="3" creationId="{00000000-0000-0000-0000-000000000000}"/>
            </ac:spMkLst>
          </pc:spChg>
        </pc:sldLayoutChg>
        <pc:sldLayoutChg chg="modSp">
          <pc:chgData name="" userId="e88544fbc08089db" providerId="LiveId" clId="{79C791B3-0AC9-4DBB-8A37-1B0D8EC6A289}" dt="2021-11-20T22:48:36.404" v="5848" actId="20577"/>
          <pc:sldLayoutMkLst>
            <pc:docMk/>
            <pc:sldMasterMk cId="0" sldId="2147483648"/>
            <pc:sldLayoutMk cId="3210219695" sldId="2147483795"/>
          </pc:sldLayoutMkLst>
          <pc:spChg chg="mod">
            <ac:chgData name="" userId="e88544fbc08089db" providerId="LiveId" clId="{79C791B3-0AC9-4DBB-8A37-1B0D8EC6A289}" dt="2021-11-20T22:48:36.404" v="5848" actId="20577"/>
            <ac:spMkLst>
              <pc:docMk/>
              <pc:sldMasterMk cId="0" sldId="2147483648"/>
              <pc:sldLayoutMk cId="3210219695" sldId="2147483795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260F46-CF4B-4BA8-8660-1A935B41CF10}" type="datetimeFigureOut">
              <a:rPr lang="zh-TW" altLang="en-US"/>
              <a:pPr>
                <a:defRPr/>
              </a:pPr>
              <a:t>2022/10/23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1ABFB54-D955-43F8-94EC-3352A0A88D9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249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DA1144-1877-4188-8D59-007A54C8B5FE}" type="datetimeFigureOut">
              <a:rPr lang="zh-TW" altLang="en-US"/>
              <a:pPr>
                <a:defRPr/>
              </a:pPr>
              <a:t>2022/10/23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6189326-A4A2-4D05-92B1-C3D7EAB500D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0627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為何需要介紹 </a:t>
            </a:r>
            <a:r>
              <a:rPr lang="en-US" altLang="zh-TW" dirty="0" smtClean="0"/>
              <a:t>(2014)?</a:t>
            </a:r>
            <a:r>
              <a:rPr lang="zh-TW" altLang="en-US" baseline="0" dirty="0" smtClean="0"/>
              <a:t> 因為我的主要收穫是得知「</a:t>
            </a:r>
            <a:r>
              <a:rPr lang="en-US" altLang="zh-TW" baseline="0" dirty="0" smtClean="0"/>
              <a:t>Service migration </a:t>
            </a:r>
            <a:r>
              <a:rPr lang="zh-TW" altLang="en-US" baseline="0" dirty="0" smtClean="0"/>
              <a:t>問題可以有不同的問題定義、不同的追求目標，因而導致不同的 </a:t>
            </a:r>
            <a:r>
              <a:rPr lang="en-US" altLang="zh-TW" baseline="0" dirty="0" smtClean="0"/>
              <a:t>MDP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formulation</a:t>
            </a:r>
            <a:r>
              <a:rPr lang="zh-TW" altLang="en-US" baseline="0" dirty="0" smtClean="0"/>
              <a:t>」，因此除了論文本體還需要一個比較對象</a:t>
            </a: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2276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State</a:t>
            </a:r>
            <a:r>
              <a:rPr lang="en-US" altLang="zh-TW" baseline="0" dirty="0" smtClean="0"/>
              <a:t> : </a:t>
            </a:r>
            <a:r>
              <a:rPr lang="zh-TW" altLang="en-US" baseline="0" dirty="0" smtClean="0"/>
              <a:t>可以選擇 </a:t>
            </a:r>
            <a:r>
              <a:rPr lang="en-US" altLang="zh-TW" baseline="0" dirty="0" smtClean="0"/>
              <a:t>Action </a:t>
            </a:r>
            <a:r>
              <a:rPr lang="zh-TW" altLang="en-US" baseline="0" dirty="0" smtClean="0"/>
              <a:t>執行，但注意</a:t>
            </a:r>
            <a:r>
              <a:rPr lang="zh-TW" altLang="en-US" dirty="0" smtClean="0"/>
              <a:t>每個 </a:t>
            </a:r>
            <a:r>
              <a:rPr lang="en-US" altLang="zh-TW" dirty="0" smtClean="0"/>
              <a:t>State</a:t>
            </a:r>
            <a:r>
              <a:rPr lang="zh-TW" altLang="en-US" dirty="0" smtClean="0"/>
              <a:t> 能執行哪些 </a:t>
            </a:r>
            <a:r>
              <a:rPr lang="en-US" altLang="zh-TW" dirty="0" smtClean="0"/>
              <a:t>Action</a:t>
            </a:r>
            <a:r>
              <a:rPr lang="zh-TW" altLang="en-US" baseline="0" dirty="0" smtClean="0"/>
              <a:t> 很可能是不一樣的</a:t>
            </a:r>
            <a:endParaRPr lang="en-US" altLang="zh-TW" baseline="0" dirty="0" smtClean="0"/>
          </a:p>
          <a:p>
            <a:r>
              <a:rPr lang="en-US" altLang="zh-TW" dirty="0" smtClean="0"/>
              <a:t>Chance node : </a:t>
            </a:r>
            <a:r>
              <a:rPr lang="zh-TW" altLang="en-US" dirty="0" smtClean="0"/>
              <a:t>當你在 </a:t>
            </a:r>
            <a:r>
              <a:rPr lang="en-US" altLang="zh-TW" dirty="0" smtClean="0"/>
              <a:t>state s </a:t>
            </a:r>
            <a:r>
              <a:rPr lang="zh-TW" altLang="en-US" dirty="0" smtClean="0"/>
              <a:t>選擇了 </a:t>
            </a:r>
            <a:r>
              <a:rPr lang="en-US" altLang="zh-TW" dirty="0" smtClean="0"/>
              <a:t>action a</a:t>
            </a:r>
            <a:r>
              <a:rPr lang="zh-TW" altLang="en-US" dirty="0" smtClean="0"/>
              <a:t>，注意他的 </a:t>
            </a:r>
            <a:r>
              <a:rPr lang="en-US" altLang="zh-TW" dirty="0" smtClean="0"/>
              <a:t>out degree</a:t>
            </a:r>
            <a:r>
              <a:rPr lang="zh-TW" altLang="en-US" dirty="0" smtClean="0"/>
              <a:t> 機率加起來為 </a:t>
            </a:r>
            <a:r>
              <a:rPr lang="en-US" altLang="zh-TW" dirty="0" smtClean="0"/>
              <a:t>1</a:t>
            </a:r>
            <a:r>
              <a:rPr lang="zh-TW" altLang="en-US" baseline="0" dirty="0" smtClean="0"/>
              <a:t>，因為即便結果不固定，但當你採取行動後他總會帶你到某個結果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0512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我在 </a:t>
            </a:r>
            <a:r>
              <a:rPr lang="en-US" altLang="zh-TW" dirty="0" smtClean="0"/>
              <a:t>s </a:t>
            </a:r>
            <a:r>
              <a:rPr lang="zh-TW" altLang="en-US" dirty="0" smtClean="0"/>
              <a:t>選擇動作 </a:t>
            </a:r>
            <a:r>
              <a:rPr lang="en-US" altLang="zh-TW" dirty="0" smtClean="0"/>
              <a:t>a</a:t>
            </a:r>
            <a:r>
              <a:rPr lang="zh-TW" altLang="en-US" dirty="0" smtClean="0"/>
              <a:t>，因而前往 </a:t>
            </a:r>
            <a:r>
              <a:rPr lang="en-US" altLang="zh-TW" dirty="0" smtClean="0"/>
              <a:t>s’</a:t>
            </a:r>
            <a:r>
              <a:rPr lang="zh-TW" altLang="en-US" dirty="0" smtClean="0"/>
              <a:t> 的機率</a:t>
            </a:r>
            <a:endParaRPr lang="en-US" altLang="zh-TW" dirty="0" smtClean="0"/>
          </a:p>
          <a:p>
            <a:r>
              <a:rPr lang="en-US" altLang="zh-TW" dirty="0" smtClean="0"/>
              <a:t>R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我們定義每個 </a:t>
            </a:r>
            <a:r>
              <a:rPr lang="en-US" altLang="zh-TW" dirty="0" smtClean="0"/>
              <a:t>state</a:t>
            </a:r>
            <a:r>
              <a:rPr lang="en-US" altLang="zh-TW" baseline="0" dirty="0" smtClean="0"/>
              <a:t> transition </a:t>
            </a:r>
            <a:r>
              <a:rPr lang="zh-TW" altLang="en-US" baseline="0" dirty="0" smtClean="0"/>
              <a:t>都會獲得一些獎勵</a:t>
            </a:r>
            <a:endParaRPr lang="en-US" altLang="zh-TW" dirty="0" smtClean="0"/>
          </a:p>
          <a:p>
            <a:r>
              <a:rPr lang="zh-TW" altLang="en-US" dirty="0" smtClean="0"/>
              <a:t>這兩個參數是很關鍵的，我們後續就是會評估  </a:t>
            </a:r>
            <a:r>
              <a:rPr lang="en-US" altLang="zh-TW" dirty="0" smtClean="0"/>
              <a:t>:</a:t>
            </a:r>
            <a:r>
              <a:rPr lang="zh-TW" altLang="en-US" dirty="0" smtClean="0"/>
              <a:t>  動作可能帶來的結果，以及這些結果帶給我的多大好處，決定要不要採取這樣的動作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0512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在說明 </a:t>
            </a:r>
            <a:r>
              <a:rPr lang="en-US" altLang="zh-TW" dirty="0" smtClean="0"/>
              <a:t>policy </a:t>
            </a:r>
            <a:r>
              <a:rPr lang="zh-TW" altLang="en-US" dirty="0" smtClean="0"/>
              <a:t>的概念之前，我們先來看，如果要在 </a:t>
            </a:r>
            <a:r>
              <a:rPr lang="en-US" altLang="zh-TW" dirty="0" smtClean="0"/>
              <a:t>deterministic</a:t>
            </a:r>
            <a:r>
              <a:rPr lang="en-US" altLang="zh-TW" baseline="0" dirty="0" smtClean="0"/>
              <a:t> process</a:t>
            </a:r>
            <a:r>
              <a:rPr lang="zh-TW" altLang="en-US" baseline="0" dirty="0" smtClean="0"/>
              <a:t> 中找到 </a:t>
            </a:r>
            <a:r>
              <a:rPr lang="en-US" altLang="zh-TW" baseline="0" dirty="0" smtClean="0"/>
              <a:t>solution</a:t>
            </a:r>
            <a:r>
              <a:rPr lang="zh-TW" altLang="en-US" baseline="0" dirty="0" smtClean="0"/>
              <a:t>，該怎麼做</a:t>
            </a:r>
            <a:r>
              <a:rPr lang="en-US" altLang="zh-TW" baseline="0" dirty="0" smtClean="0"/>
              <a:t>?</a:t>
            </a:r>
            <a:r>
              <a:rPr lang="zh-TW" altLang="en-US" baseline="0" dirty="0" smtClean="0"/>
              <a:t> 比如我想從 </a:t>
            </a:r>
            <a:r>
              <a:rPr lang="en-US" altLang="zh-TW" baseline="0" dirty="0" smtClean="0"/>
              <a:t>S -&gt; G</a:t>
            </a:r>
            <a:r>
              <a:rPr lang="zh-TW" altLang="en-US" baseline="0" dirty="0" smtClean="0"/>
              <a:t> 該怎麼做</a:t>
            </a:r>
            <a:r>
              <a:rPr lang="en-US" altLang="zh-TW" baseline="0" dirty="0" smtClean="0"/>
              <a:t>?</a:t>
            </a:r>
          </a:p>
          <a:p>
            <a:r>
              <a:rPr lang="zh-TW" altLang="en-US" baseline="0" dirty="0" smtClean="0"/>
              <a:t>如果是 </a:t>
            </a:r>
            <a:r>
              <a:rPr lang="en-US" altLang="zh-TW" baseline="0" dirty="0" smtClean="0"/>
              <a:t>deterministic</a:t>
            </a:r>
            <a:r>
              <a:rPr lang="zh-TW" altLang="en-US" baseline="0" dirty="0" smtClean="0"/>
              <a:t>，就好像導航我們可以給出一條明確的路徑 </a:t>
            </a:r>
            <a:r>
              <a:rPr lang="en-US" altLang="zh-TW" baseline="0" dirty="0" smtClean="0"/>
              <a:t>(path)</a:t>
            </a:r>
            <a:r>
              <a:rPr lang="zh-TW" altLang="en-US" baseline="0" dirty="0" smtClean="0"/>
              <a:t>，或者說，一系列的動作「你就一直向右走就對了」，告訴使用者「照著這條路走就會到了」</a:t>
            </a:r>
            <a:endParaRPr lang="en-US" altLang="zh-TW" baseline="0" dirty="0" smtClean="0"/>
          </a:p>
          <a:p>
            <a:r>
              <a:rPr lang="zh-TW" altLang="en-US" baseline="0" dirty="0" smtClean="0"/>
              <a:t>但如果是 </a:t>
            </a:r>
            <a:r>
              <a:rPr lang="en-US" altLang="zh-TW" baseline="0" dirty="0" smtClean="0"/>
              <a:t>random process</a:t>
            </a:r>
            <a:r>
              <a:rPr lang="zh-TW" altLang="en-US" baseline="0" dirty="0" smtClean="0"/>
              <a:t>，這種 </a:t>
            </a:r>
            <a:r>
              <a:rPr lang="en-US" altLang="zh-TW" baseline="0" dirty="0" smtClean="0"/>
              <a:t>solution</a:t>
            </a:r>
            <a:r>
              <a:rPr lang="zh-TW" altLang="en-US" baseline="0" dirty="0" smtClean="0"/>
              <a:t> 形式就不適合，因為它可能 </a:t>
            </a:r>
            <a:r>
              <a:rPr lang="en-US" altLang="zh-TW" baseline="0" dirty="0" smtClean="0"/>
              <a:t>S-&gt;B</a:t>
            </a:r>
            <a:r>
              <a:rPr lang="zh-TW" altLang="en-US" baseline="0" dirty="0" smtClean="0"/>
              <a:t>，無法走到 </a:t>
            </a:r>
            <a:r>
              <a:rPr lang="en-US" altLang="zh-TW" baseline="0" dirty="0" smtClean="0"/>
              <a:t>A</a:t>
            </a:r>
            <a:r>
              <a:rPr lang="zh-TW" altLang="en-US" baseline="0" dirty="0" smtClean="0"/>
              <a:t>，所以第一步就卡關了</a:t>
            </a:r>
            <a:endParaRPr lang="en-US" altLang="zh-TW" baseline="0" dirty="0" smtClean="0"/>
          </a:p>
          <a:p>
            <a:r>
              <a:rPr lang="zh-TW" altLang="en-US" baseline="0" dirty="0" smtClean="0"/>
              <a:t>因此，如果是 </a:t>
            </a:r>
            <a:r>
              <a:rPr lang="en-US" altLang="zh-TW" baseline="0" dirty="0" smtClean="0"/>
              <a:t>random process</a:t>
            </a:r>
            <a:r>
              <a:rPr lang="zh-TW" altLang="en-US" baseline="0" dirty="0" smtClean="0"/>
              <a:t>，在每一個可能的狀態，我都要給他一種指示</a:t>
            </a:r>
            <a:endParaRPr lang="en-US" altLang="zh-TW" baseline="0" dirty="0" smtClean="0"/>
          </a:p>
          <a:p>
            <a:r>
              <a:rPr lang="en-US" altLang="zh-TW" baseline="0" dirty="0" smtClean="0"/>
              <a:t>Policy is a function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128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在說明 </a:t>
            </a:r>
            <a:r>
              <a:rPr lang="en-US" altLang="zh-TW" dirty="0" smtClean="0"/>
              <a:t>policy </a:t>
            </a:r>
            <a:r>
              <a:rPr lang="zh-TW" altLang="en-US" dirty="0" smtClean="0"/>
              <a:t>的概念之前，我們先來看，如果要在 </a:t>
            </a:r>
            <a:r>
              <a:rPr lang="en-US" altLang="zh-TW" dirty="0" smtClean="0"/>
              <a:t>deterministic</a:t>
            </a:r>
            <a:r>
              <a:rPr lang="en-US" altLang="zh-TW" baseline="0" dirty="0" smtClean="0"/>
              <a:t> process</a:t>
            </a:r>
            <a:r>
              <a:rPr lang="zh-TW" altLang="en-US" baseline="0" dirty="0" smtClean="0"/>
              <a:t> 中找到 </a:t>
            </a:r>
            <a:r>
              <a:rPr lang="en-US" altLang="zh-TW" baseline="0" dirty="0" smtClean="0"/>
              <a:t>solution</a:t>
            </a:r>
            <a:r>
              <a:rPr lang="zh-TW" altLang="en-US" baseline="0" dirty="0" smtClean="0"/>
              <a:t>，該怎麼做</a:t>
            </a:r>
            <a:r>
              <a:rPr lang="en-US" altLang="zh-TW" baseline="0" dirty="0" smtClean="0"/>
              <a:t>?</a:t>
            </a:r>
            <a:r>
              <a:rPr lang="zh-TW" altLang="en-US" baseline="0" dirty="0" smtClean="0"/>
              <a:t> 比如我想從 </a:t>
            </a:r>
            <a:r>
              <a:rPr lang="en-US" altLang="zh-TW" baseline="0" dirty="0" smtClean="0"/>
              <a:t>S -&gt; G</a:t>
            </a:r>
            <a:r>
              <a:rPr lang="zh-TW" altLang="en-US" baseline="0" dirty="0" smtClean="0"/>
              <a:t> 該怎麼做</a:t>
            </a:r>
            <a:r>
              <a:rPr lang="en-US" altLang="zh-TW" baseline="0" dirty="0" smtClean="0"/>
              <a:t>?</a:t>
            </a:r>
          </a:p>
          <a:p>
            <a:r>
              <a:rPr lang="zh-TW" altLang="en-US" baseline="0" dirty="0" smtClean="0"/>
              <a:t>如果是 </a:t>
            </a:r>
            <a:r>
              <a:rPr lang="en-US" altLang="zh-TW" baseline="0" dirty="0" smtClean="0"/>
              <a:t>deterministic</a:t>
            </a:r>
            <a:r>
              <a:rPr lang="zh-TW" altLang="en-US" baseline="0" dirty="0" smtClean="0"/>
              <a:t>，就好像導航我們可以給出一條明確的路徑 </a:t>
            </a:r>
            <a:r>
              <a:rPr lang="en-US" altLang="zh-TW" baseline="0" dirty="0" smtClean="0"/>
              <a:t>(path)</a:t>
            </a:r>
            <a:r>
              <a:rPr lang="zh-TW" altLang="en-US" baseline="0" dirty="0" smtClean="0"/>
              <a:t>，或者說，一系列的動作「你就一直向右走就對了」，告訴使用者「照著這條路走就會到了」</a:t>
            </a:r>
            <a:endParaRPr lang="en-US" altLang="zh-TW" baseline="0" dirty="0" smtClean="0"/>
          </a:p>
          <a:p>
            <a:r>
              <a:rPr lang="zh-TW" altLang="en-US" baseline="0" dirty="0" smtClean="0"/>
              <a:t>但如果是 </a:t>
            </a:r>
            <a:r>
              <a:rPr lang="en-US" altLang="zh-TW" baseline="0" dirty="0" smtClean="0"/>
              <a:t>random process</a:t>
            </a:r>
            <a:r>
              <a:rPr lang="zh-TW" altLang="en-US" baseline="0" dirty="0" smtClean="0"/>
              <a:t>，這種 </a:t>
            </a:r>
            <a:r>
              <a:rPr lang="en-US" altLang="zh-TW" baseline="0" dirty="0" smtClean="0"/>
              <a:t>solution</a:t>
            </a:r>
            <a:r>
              <a:rPr lang="zh-TW" altLang="en-US" baseline="0" dirty="0" smtClean="0"/>
              <a:t> 形式就不適合，因為它可能 </a:t>
            </a:r>
            <a:r>
              <a:rPr lang="en-US" altLang="zh-TW" baseline="0" dirty="0" smtClean="0"/>
              <a:t>S-&gt;B</a:t>
            </a:r>
            <a:r>
              <a:rPr lang="zh-TW" altLang="en-US" baseline="0" dirty="0" smtClean="0"/>
              <a:t>，無法走到 </a:t>
            </a:r>
            <a:r>
              <a:rPr lang="en-US" altLang="zh-TW" baseline="0" dirty="0" smtClean="0"/>
              <a:t>A</a:t>
            </a:r>
            <a:r>
              <a:rPr lang="zh-TW" altLang="en-US" baseline="0" dirty="0" smtClean="0"/>
              <a:t>，所以第一步就卡關了</a:t>
            </a:r>
            <a:endParaRPr lang="en-US" altLang="zh-TW" baseline="0" dirty="0" smtClean="0"/>
          </a:p>
          <a:p>
            <a:r>
              <a:rPr lang="zh-TW" altLang="en-US" baseline="0" dirty="0" smtClean="0"/>
              <a:t>因此，如果是 </a:t>
            </a:r>
            <a:r>
              <a:rPr lang="en-US" altLang="zh-TW" baseline="0" dirty="0" smtClean="0"/>
              <a:t>random process</a:t>
            </a:r>
            <a:r>
              <a:rPr lang="zh-TW" altLang="en-US" baseline="0" dirty="0" smtClean="0"/>
              <a:t>，在每一個可能的狀態，我都要給他一種指示</a:t>
            </a:r>
            <a:endParaRPr lang="en-US" altLang="zh-TW" baseline="0" dirty="0" smtClean="0"/>
          </a:p>
          <a:p>
            <a:r>
              <a:rPr lang="en-US" altLang="zh-TW" baseline="0" dirty="0" smtClean="0"/>
              <a:t>Policy is a function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128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我們會說 </a:t>
            </a:r>
            <a:r>
              <a:rPr lang="en-US" altLang="zh-TW" dirty="0" smtClean="0"/>
              <a:t>1/3*4 +</a:t>
            </a:r>
            <a:r>
              <a:rPr lang="en-US" altLang="zh-TW" baseline="0" dirty="0" smtClean="0"/>
              <a:t> 2/3</a:t>
            </a:r>
            <a:r>
              <a:rPr lang="zh-TW" altLang="en-US" baseline="0" dirty="0" smtClean="0"/>
              <a:t>* </a:t>
            </a:r>
            <a:r>
              <a:rPr lang="en-US" altLang="zh-TW" baseline="0" dirty="0" smtClean="0"/>
              <a:t>4 </a:t>
            </a:r>
            <a:r>
              <a:rPr lang="zh-TW" altLang="en-US" baseline="0" dirty="0" smtClean="0"/>
              <a:t>是 </a:t>
            </a:r>
            <a:r>
              <a:rPr lang="en-US" altLang="zh-TW" baseline="0" dirty="0" smtClean="0"/>
              <a:t>immediate reward</a:t>
            </a:r>
            <a:endParaRPr lang="en-US" altLang="zh-TW" dirty="0" smtClean="0"/>
          </a:p>
          <a:p>
            <a:r>
              <a:rPr lang="zh-TW" altLang="en-US" dirty="0" smtClean="0"/>
              <a:t>通常 </a:t>
            </a:r>
            <a:r>
              <a:rPr lang="en-US" altLang="zh-TW" dirty="0" smtClean="0"/>
              <a:t>value</a:t>
            </a:r>
            <a:r>
              <a:rPr lang="zh-TW" altLang="en-US" dirty="0" smtClean="0"/>
              <a:t> 不會只相依於自己 </a:t>
            </a:r>
            <a:r>
              <a:rPr lang="en-US" altLang="zh-TW" dirty="0" smtClean="0"/>
              <a:t>V(in) = 4 + 2/3 V(in)</a:t>
            </a:r>
            <a:r>
              <a:rPr lang="zh-TW" altLang="en-US" dirty="0" smtClean="0"/>
              <a:t>，而是 </a:t>
            </a:r>
            <a:r>
              <a:rPr lang="en-US" altLang="zh-TW" dirty="0" smtClean="0"/>
              <a:t>V(s1) = V(s2) + V(s3) + …</a:t>
            </a:r>
            <a:r>
              <a:rPr lang="zh-TW" altLang="en-US" dirty="0" smtClean="0"/>
              <a:t>，</a:t>
            </a:r>
            <a:r>
              <a:rPr lang="en-US" altLang="zh-TW" dirty="0" smtClean="0"/>
              <a:t>V(s2), V(s3)</a:t>
            </a:r>
            <a:r>
              <a:rPr lang="zh-TW" altLang="en-US" dirty="0" smtClean="0"/>
              <a:t> 亦同，通常不會是單純移項就能解決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899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 </a:t>
            </a:r>
            <a:r>
              <a:rPr lang="en-US" altLang="zh-TW" dirty="0" smtClean="0"/>
              <a:t>value function</a:t>
            </a:r>
            <a:r>
              <a:rPr lang="zh-TW" altLang="en-US" baseline="0" dirty="0" smtClean="0"/>
              <a:t> 的計算上，因為 </a:t>
            </a:r>
            <a:r>
              <a:rPr lang="en-US" altLang="zh-TW" baseline="0" dirty="0" smtClean="0"/>
              <a:t>T </a:t>
            </a:r>
            <a:r>
              <a:rPr lang="zh-TW" altLang="en-US" baseline="0" dirty="0" smtClean="0"/>
              <a:t>和 </a:t>
            </a:r>
            <a:r>
              <a:rPr lang="en-US" altLang="zh-TW" baseline="0" dirty="0" smtClean="0"/>
              <a:t>R</a:t>
            </a:r>
            <a:r>
              <a:rPr lang="zh-TW" altLang="en-US" baseline="0" dirty="0" smtClean="0"/>
              <a:t> 是我們早就定義好的，所以很好算，問題在於 </a:t>
            </a:r>
            <a:r>
              <a:rPr lang="en-US" altLang="zh-TW" baseline="0" dirty="0" smtClean="0"/>
              <a:t>expected value</a:t>
            </a:r>
            <a:r>
              <a:rPr lang="zh-TW" altLang="en-US" baseline="0" dirty="0" smtClean="0"/>
              <a:t>，也就是說，你有可能要算 </a:t>
            </a:r>
            <a:r>
              <a:rPr lang="en-US" altLang="zh-TW" baseline="0" dirty="0" smtClean="0"/>
              <a:t>value of state 1</a:t>
            </a:r>
            <a:r>
              <a:rPr lang="zh-TW" altLang="en-US" baseline="0" dirty="0" smtClean="0"/>
              <a:t>，就需要先知道 </a:t>
            </a:r>
            <a:r>
              <a:rPr lang="en-US" altLang="zh-TW" baseline="0" dirty="0" smtClean="0"/>
              <a:t>value of state 2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; </a:t>
            </a:r>
            <a:r>
              <a:rPr lang="zh-TW" altLang="en-US" baseline="0" dirty="0" smtClean="0"/>
              <a:t>想知道 </a:t>
            </a:r>
            <a:r>
              <a:rPr lang="en-US" altLang="zh-TW" baseline="0" dirty="0" smtClean="0"/>
              <a:t>value of state 2 </a:t>
            </a:r>
            <a:r>
              <a:rPr lang="zh-TW" altLang="en-US" baseline="0" dirty="0" smtClean="0"/>
              <a:t>就得先知道 </a:t>
            </a:r>
            <a:r>
              <a:rPr lang="en-US" altLang="zh-TW" baseline="0" dirty="0" smtClean="0"/>
              <a:t>value of state 3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899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5010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這邊是簡化數值，不然照理講應是寫 </a:t>
            </a:r>
            <a:r>
              <a:rPr lang="en-US" altLang="zh-TW" dirty="0" smtClean="0"/>
              <a:t>V(s1)</a:t>
            </a:r>
            <a:r>
              <a:rPr lang="zh-TW" altLang="en-US" dirty="0" smtClean="0"/>
              <a:t> </a:t>
            </a:r>
            <a:r>
              <a:rPr lang="en-US" altLang="zh-TW" dirty="0" smtClean="0"/>
              <a:t>=</a:t>
            </a:r>
            <a:r>
              <a:rPr lang="zh-TW" altLang="en-US" dirty="0" smtClean="0"/>
              <a:t> </a:t>
            </a:r>
            <a:r>
              <a:rPr lang="en-US" altLang="zh-TW" dirty="0" smtClean="0"/>
              <a:t>1 + 1/2V(s2) + ½V(s3)</a:t>
            </a:r>
            <a:r>
              <a:rPr lang="zh-TW" altLang="en-US" dirty="0" smtClean="0"/>
              <a:t> ，讓機率加起來為 </a:t>
            </a:r>
            <a:r>
              <a:rPr lang="en-US" altLang="zh-TW" dirty="0" smtClean="0"/>
              <a:t>1</a:t>
            </a:r>
            <a:r>
              <a:rPr lang="zh-TW" altLang="en-US" dirty="0" smtClean="0"/>
              <a:t>，但這樣矩陣寫起來太麻煩</a:t>
            </a:r>
            <a:endParaRPr lang="en-US" altLang="zh-TW" dirty="0" smtClean="0"/>
          </a:p>
          <a:p>
            <a:r>
              <a:rPr lang="zh-TW" altLang="en-US" dirty="0" smtClean="0"/>
              <a:t>總之，經過 </a:t>
            </a:r>
            <a:r>
              <a:rPr lang="en-US" altLang="zh-TW" dirty="0" smtClean="0"/>
              <a:t>Value Iteration </a:t>
            </a:r>
            <a:r>
              <a:rPr lang="zh-TW" altLang="en-US" dirty="0" smtClean="0"/>
              <a:t>之後，我們就能夠知道在每個 </a:t>
            </a:r>
            <a:r>
              <a:rPr lang="en-US" altLang="zh-TW" dirty="0" smtClean="0"/>
              <a:t>state</a:t>
            </a:r>
            <a:r>
              <a:rPr lang="zh-TW" altLang="en-US" dirty="0" smtClean="0"/>
              <a:t> 上執行什麼 </a:t>
            </a:r>
            <a:r>
              <a:rPr lang="en-US" altLang="zh-TW" dirty="0" smtClean="0"/>
              <a:t>action </a:t>
            </a:r>
            <a:r>
              <a:rPr lang="zh-TW" altLang="en-US" dirty="0" smtClean="0"/>
              <a:t>會是最好的選擇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5010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zh-TW" dirty="0" smtClean="0"/>
              <a:t>Recap</a:t>
            </a:r>
            <a:r>
              <a:rPr lang="en-US" altLang="zh-TW" baseline="0" dirty="0" smtClean="0"/>
              <a:t> :</a:t>
            </a:r>
            <a:r>
              <a:rPr lang="zh-TW" altLang="en-US" baseline="0" dirty="0" smtClean="0"/>
              <a:t> 針對結果有機率性的 </a:t>
            </a:r>
            <a:r>
              <a:rPr lang="en-US" altLang="zh-TW" baseline="0" dirty="0" smtClean="0"/>
              <a:t>random process</a:t>
            </a:r>
            <a:r>
              <a:rPr lang="zh-TW" altLang="en-US" baseline="0" dirty="0" smtClean="0"/>
              <a:t> 的問題，我們可以用 </a:t>
            </a:r>
            <a:r>
              <a:rPr lang="en-US" altLang="zh-TW" baseline="0" dirty="0" smtClean="0"/>
              <a:t>MDP model</a:t>
            </a:r>
            <a:r>
              <a:rPr lang="zh-TW" altLang="en-US" baseline="0" dirty="0" smtClean="0"/>
              <a:t> 來描述他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15674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Recap :</a:t>
            </a:r>
            <a:r>
              <a:rPr lang="zh-TW" altLang="en-US" baseline="0" dirty="0" smtClean="0"/>
              <a:t>  </a:t>
            </a:r>
            <a:r>
              <a:rPr lang="en-US" altLang="zh-TW" baseline="0" dirty="0" smtClean="0"/>
              <a:t>MDP </a:t>
            </a:r>
            <a:r>
              <a:rPr lang="zh-TW" altLang="en-US" baseline="0" dirty="0" smtClean="0"/>
              <a:t>主要由 </a:t>
            </a:r>
            <a:r>
              <a:rPr lang="en-US" altLang="zh-TW" baseline="0" dirty="0" smtClean="0"/>
              <a:t>4</a:t>
            </a:r>
            <a:r>
              <a:rPr lang="zh-TW" altLang="en-US" baseline="0" dirty="0" smtClean="0"/>
              <a:t> 個東西組成</a:t>
            </a: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0512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https://www.semanticscholar.org/paper/Mobile-cloud-computing-for-computation-offloading%3A-Akherfi-Gerndt/14d917690ad36e0e0eb335e8231da440ef586c95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0169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5010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1D </a:t>
            </a:r>
            <a:r>
              <a:rPr lang="zh-TW" altLang="en-US" dirty="0" smtClean="0"/>
              <a:t>是為了簡化等一下的 </a:t>
            </a:r>
            <a:r>
              <a:rPr lang="en-US" altLang="zh-TW" dirty="0" smtClean="0"/>
              <a:t>MDP</a:t>
            </a:r>
            <a:r>
              <a:rPr lang="zh-TW" altLang="en-US" dirty="0" smtClean="0"/>
              <a:t> 模型，不然要把 </a:t>
            </a:r>
            <a:r>
              <a:rPr lang="en-US" altLang="zh-TW" dirty="0" smtClean="0"/>
              <a:t>2D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轉換成 </a:t>
            </a:r>
            <a:r>
              <a:rPr lang="en-US" altLang="zh-TW" baseline="0" dirty="0" smtClean="0"/>
              <a:t>MDP</a:t>
            </a:r>
            <a:r>
              <a:rPr lang="zh-TW" altLang="en-US" baseline="0" dirty="0" smtClean="0"/>
              <a:t> 也沒什麼問題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0096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baseline="0" dirty="0" smtClean="0"/>
              <a:t>在每個 </a:t>
            </a:r>
            <a:r>
              <a:rPr lang="en-US" altLang="zh-TW" baseline="0" dirty="0" smtClean="0"/>
              <a:t>state</a:t>
            </a:r>
            <a:r>
              <a:rPr lang="zh-TW" altLang="en-US" baseline="0" dirty="0" smtClean="0"/>
              <a:t> 都要回答「你要不要 </a:t>
            </a:r>
            <a:r>
              <a:rPr lang="en-US" altLang="zh-TW" baseline="0" dirty="0" smtClean="0"/>
              <a:t>migrate</a:t>
            </a:r>
            <a:r>
              <a:rPr lang="zh-TW" altLang="en-US" baseline="0" dirty="0" smtClean="0"/>
              <a:t>」，以此回答 </a:t>
            </a:r>
            <a:r>
              <a:rPr lang="en-US" altLang="zh-TW" baseline="0" dirty="0" smtClean="0"/>
              <a:t>when to migrate ; </a:t>
            </a:r>
            <a:r>
              <a:rPr lang="zh-TW" altLang="en-US" baseline="0" dirty="0" smtClean="0"/>
              <a:t>他預設要 </a:t>
            </a:r>
            <a:r>
              <a:rPr lang="en-US" altLang="zh-TW" baseline="0" dirty="0" smtClean="0"/>
              <a:t>migrate </a:t>
            </a:r>
            <a:r>
              <a:rPr lang="zh-TW" altLang="en-US" baseline="0" dirty="0" smtClean="0"/>
              <a:t>就是回到原點，以此默認回答 </a:t>
            </a:r>
            <a:r>
              <a:rPr lang="en-US" altLang="zh-TW" baseline="0" dirty="0" smtClean="0"/>
              <a:t>where to migrate </a:t>
            </a:r>
          </a:p>
          <a:p>
            <a:pPr marL="228600" indent="-228600">
              <a:buAutoNum type="arabicPeriod"/>
            </a:pPr>
            <a:r>
              <a:rPr lang="zh-TW" altLang="en-US" baseline="0" dirty="0" smtClean="0"/>
              <a:t>他的 </a:t>
            </a:r>
            <a:r>
              <a:rPr lang="en-US" altLang="zh-TW" baseline="0" dirty="0" smtClean="0"/>
              <a:t>state</a:t>
            </a:r>
            <a:r>
              <a:rPr lang="zh-TW" altLang="en-US" baseline="0" dirty="0" smtClean="0"/>
              <a:t> 只從 </a:t>
            </a:r>
            <a:r>
              <a:rPr lang="en-US" altLang="zh-TW" baseline="0" dirty="0" smtClean="0"/>
              <a:t>0 ~ </a:t>
            </a:r>
            <a:r>
              <a:rPr lang="en-US" altLang="zh-TW" baseline="0" dirty="0" err="1" smtClean="0"/>
              <a:t>thr</a:t>
            </a:r>
            <a:r>
              <a:rPr lang="zh-TW" altLang="en-US" baseline="0" dirty="0" smtClean="0"/>
              <a:t>，因為他設計成「如果距離超過 </a:t>
            </a:r>
            <a:r>
              <a:rPr lang="en-US" altLang="zh-TW" baseline="0" dirty="0" err="1" smtClean="0"/>
              <a:t>thr</a:t>
            </a:r>
            <a:r>
              <a:rPr lang="zh-TW" altLang="en-US" baseline="0" dirty="0" smtClean="0"/>
              <a:t> 就會強制執行 </a:t>
            </a:r>
            <a:r>
              <a:rPr lang="en-US" altLang="zh-TW" baseline="0" dirty="0" smtClean="0"/>
              <a:t>migration</a:t>
            </a:r>
            <a:r>
              <a:rPr lang="zh-TW" altLang="en-US" baseline="0" dirty="0" smtClean="0"/>
              <a:t>」</a:t>
            </a:r>
            <a:endParaRPr lang="en-US" altLang="zh-TW" baseline="0" dirty="0" smtClean="0"/>
          </a:p>
          <a:p>
            <a:pPr marL="228600" indent="-228600">
              <a:buAutoNum type="arabicPeriod"/>
            </a:pPr>
            <a:endParaRPr lang="en-US" altLang="zh-TW" baseline="0" dirty="0" smtClean="0"/>
          </a:p>
          <a:p>
            <a:endParaRPr lang="en-US" altLang="zh-TW" baseline="0" dirty="0" smtClean="0"/>
          </a:p>
          <a:p>
            <a:r>
              <a:rPr lang="en-US" altLang="zh-TW" baseline="0" dirty="0" smtClean="0"/>
              <a:t>P, 1-p</a:t>
            </a:r>
            <a:r>
              <a:rPr lang="zh-TW" altLang="en-US" baseline="0" dirty="0" smtClean="0"/>
              <a:t>，但是與一般 </a:t>
            </a:r>
            <a:r>
              <a:rPr lang="en-US" altLang="zh-TW" baseline="0" dirty="0" smtClean="0"/>
              <a:t>MDP</a:t>
            </a:r>
            <a:r>
              <a:rPr lang="zh-TW" altLang="en-US" baseline="0" dirty="0" smtClean="0"/>
              <a:t> 不一樣，他在每個 </a:t>
            </a:r>
            <a:r>
              <a:rPr lang="en-US" altLang="zh-TW" baseline="0" dirty="0" smtClean="0"/>
              <a:t>SA</a:t>
            </a:r>
            <a:r>
              <a:rPr lang="zh-TW" altLang="en-US" baseline="0" dirty="0" smtClean="0"/>
              <a:t> 逗留的時間是不固定的，即便平均 </a:t>
            </a:r>
            <a:r>
              <a:rPr lang="en-US" altLang="zh-TW" baseline="0" dirty="0" smtClean="0"/>
              <a:t>20</a:t>
            </a:r>
            <a:r>
              <a:rPr lang="zh-TW" altLang="en-US" baseline="0" dirty="0" smtClean="0"/>
              <a:t> 換一次 </a:t>
            </a:r>
            <a:r>
              <a:rPr lang="en-US" altLang="zh-TW" baseline="0" dirty="0" smtClean="0"/>
              <a:t>SA</a:t>
            </a:r>
            <a:r>
              <a:rPr lang="zh-TW" altLang="en-US" baseline="0" dirty="0" smtClean="0"/>
              <a:t>，也不是說固定 </a:t>
            </a:r>
            <a:r>
              <a:rPr lang="en-US" altLang="zh-TW" baseline="0" dirty="0" smtClean="0"/>
              <a:t>20st</a:t>
            </a:r>
            <a:r>
              <a:rPr lang="zh-TW" altLang="en-US" baseline="0" dirty="0" smtClean="0"/>
              <a:t>、</a:t>
            </a:r>
            <a:r>
              <a:rPr lang="en-US" altLang="zh-TW" baseline="0" dirty="0" smtClean="0"/>
              <a:t>40st</a:t>
            </a:r>
            <a:r>
              <a:rPr lang="zh-TW" altLang="en-US" baseline="0" dirty="0" smtClean="0"/>
              <a:t> 會發生一次移動事件</a:t>
            </a:r>
            <a:endParaRPr lang="en-US" altLang="zh-TW" baseline="0" dirty="0" smtClean="0"/>
          </a:p>
          <a:p>
            <a:r>
              <a:rPr lang="zh-TW" altLang="en-US" baseline="0" dirty="0" smtClean="0"/>
              <a:t>該怎麼辦呢，首先就是假設他是 </a:t>
            </a:r>
            <a:r>
              <a:rPr lang="en-US" altLang="zh-TW" baseline="0" dirty="0" smtClean="0"/>
              <a:t>exp. dist.</a:t>
            </a:r>
            <a:r>
              <a:rPr lang="zh-TW" altLang="en-US" baseline="0" dirty="0" smtClean="0"/>
              <a:t>，然後我們把時間切得更細，比如 </a:t>
            </a:r>
            <a:r>
              <a:rPr lang="en-US" altLang="zh-TW" baseline="0" dirty="0" smtClean="0"/>
              <a:t>1 </a:t>
            </a:r>
            <a:r>
              <a:rPr lang="zh-TW" altLang="en-US" baseline="0" dirty="0" smtClean="0"/>
              <a:t>分鐘，那代表每分鐘發生移動的機率是 </a:t>
            </a:r>
            <a:r>
              <a:rPr lang="en-US" altLang="zh-TW" baseline="0" dirty="0" smtClean="0"/>
              <a:t>1/20</a:t>
            </a:r>
            <a:r>
              <a:rPr lang="zh-TW" altLang="en-US" baseline="0" dirty="0" smtClean="0"/>
              <a:t>，也就是有 </a:t>
            </a:r>
            <a:r>
              <a:rPr lang="en-US" altLang="zh-TW" baseline="0" dirty="0" smtClean="0"/>
              <a:t>1-u</a:t>
            </a:r>
            <a:r>
              <a:rPr lang="zh-TW" altLang="en-US" baseline="0" dirty="0" smtClean="0"/>
              <a:t> 的機率是不改變狀態的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對比上面的 </a:t>
            </a:r>
            <a:r>
              <a:rPr lang="en-US" altLang="zh-TW" dirty="0" smtClean="0"/>
              <a:t>MDP</a:t>
            </a:r>
            <a:r>
              <a:rPr lang="zh-TW" altLang="en-US" dirty="0" smtClean="0"/>
              <a:t>，這裡沒畫出 </a:t>
            </a:r>
            <a:r>
              <a:rPr lang="en-US" altLang="zh-TW" dirty="0" smtClean="0"/>
              <a:t>chance</a:t>
            </a:r>
            <a:r>
              <a:rPr lang="en-US" altLang="zh-TW" baseline="0" dirty="0" smtClean="0"/>
              <a:t> node</a:t>
            </a:r>
            <a:r>
              <a:rPr lang="zh-TW" altLang="en-US" baseline="0" dirty="0" smtClean="0"/>
              <a:t>，且目前沒有標示 </a:t>
            </a:r>
            <a:r>
              <a:rPr lang="en-US" altLang="zh-TW" baseline="0" dirty="0" smtClean="0"/>
              <a:t>r(s, a, s’)</a:t>
            </a:r>
            <a:r>
              <a:rPr lang="zh-TW" altLang="en-US" baseline="0" dirty="0" smtClean="0"/>
              <a:t>，這是在論文後面會說明的</a:t>
            </a:r>
            <a:endParaRPr lang="en-US" altLang="zh-TW" baseline="0" dirty="0" smtClean="0"/>
          </a:p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76295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TW" altLang="en-US" baseline="0" dirty="0" smtClean="0"/>
              <a:t>根據定義，當發生使用者的移動事件，離開原區域，則會有 </a:t>
            </a:r>
            <a:r>
              <a:rPr lang="en-US" altLang="zh-TW" baseline="0" dirty="0" smtClean="0"/>
              <a:t>p </a:t>
            </a:r>
            <a:r>
              <a:rPr lang="zh-TW" altLang="en-US" baseline="0" dirty="0" smtClean="0"/>
              <a:t>機率前移、</a:t>
            </a:r>
            <a:r>
              <a:rPr lang="en-US" altLang="zh-TW" baseline="0" dirty="0" smtClean="0"/>
              <a:t>1-p </a:t>
            </a:r>
            <a:r>
              <a:rPr lang="zh-TW" altLang="en-US" baseline="0" dirty="0" smtClean="0"/>
              <a:t>機率往後移，只要知道 </a:t>
            </a:r>
            <a:r>
              <a:rPr lang="en-US" altLang="zh-TW" baseline="0" dirty="0" smtClean="0"/>
              <a:t>p </a:t>
            </a:r>
            <a:r>
              <a:rPr lang="zh-TW" altLang="en-US" baseline="0" dirty="0" smtClean="0"/>
              <a:t>並以 </a:t>
            </a:r>
            <a:r>
              <a:rPr lang="en-US" altLang="zh-TW" baseline="0" dirty="0" smtClean="0"/>
              <a:t>MDP algorithm </a:t>
            </a:r>
            <a:r>
              <a:rPr lang="zh-TW" altLang="en-US" baseline="0" dirty="0" smtClean="0"/>
              <a:t>計算，我們就能判斷是否 </a:t>
            </a:r>
            <a:r>
              <a:rPr lang="en-US" altLang="zh-TW" baseline="0" dirty="0" smtClean="0"/>
              <a:t>migrate </a:t>
            </a:r>
            <a:r>
              <a:rPr lang="zh-TW" altLang="en-US" baseline="0" dirty="0" smtClean="0"/>
              <a:t>會更好。 但為什麼會有一個 </a:t>
            </a:r>
            <a:r>
              <a:rPr lang="en-US" altLang="zh-TW" baseline="0" dirty="0" smtClean="0"/>
              <a:t>mu </a:t>
            </a:r>
            <a:r>
              <a:rPr lang="zh-TW" altLang="en-US" baseline="0" dirty="0" smtClean="0"/>
              <a:t>呢</a:t>
            </a:r>
            <a:r>
              <a:rPr lang="en-US" altLang="zh-TW" baseline="0" dirty="0" smtClean="0"/>
              <a:t>? </a:t>
            </a:r>
            <a:r>
              <a:rPr lang="zh-TW" altLang="en-US" baseline="0" dirty="0" smtClean="0"/>
              <a:t>這是因為所謂的移動事件發生的間隔不一定，比如 </a:t>
            </a:r>
            <a:r>
              <a:rPr lang="en-US" altLang="zh-TW" baseline="0" dirty="0" smtClean="0"/>
              <a:t>: </a:t>
            </a:r>
            <a:r>
              <a:rPr lang="zh-TW" altLang="en-US" baseline="0" dirty="0" smtClean="0"/>
              <a:t>他可能在 </a:t>
            </a:r>
            <a:r>
              <a:rPr lang="en-US" altLang="zh-TW" baseline="0" dirty="0" smtClean="0"/>
              <a:t>1 </a:t>
            </a:r>
            <a:r>
              <a:rPr lang="zh-TW" altLang="en-US" baseline="0" dirty="0" smtClean="0"/>
              <a:t>待了 </a:t>
            </a:r>
            <a:r>
              <a:rPr lang="en-US" altLang="zh-TW" baseline="0" dirty="0" smtClean="0"/>
              <a:t>10 </a:t>
            </a:r>
            <a:r>
              <a:rPr lang="zh-TW" altLang="en-US" baseline="0" dirty="0" smtClean="0"/>
              <a:t>分、在 </a:t>
            </a:r>
            <a:r>
              <a:rPr lang="en-US" altLang="zh-TW" baseline="0" dirty="0" smtClean="0"/>
              <a:t>2 </a:t>
            </a:r>
            <a:r>
              <a:rPr lang="zh-TW" altLang="en-US" baseline="0" dirty="0" smtClean="0"/>
              <a:t>待了 </a:t>
            </a:r>
            <a:r>
              <a:rPr lang="en-US" altLang="zh-TW" baseline="0" dirty="0" smtClean="0"/>
              <a:t>30 </a:t>
            </a:r>
            <a:r>
              <a:rPr lang="zh-TW" altLang="en-US" baseline="0" dirty="0" smtClean="0"/>
              <a:t>分鐘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aseline="0" dirty="0" smtClean="0"/>
              <a:t>      對比下，像剛才介紹的 </a:t>
            </a:r>
            <a:r>
              <a:rPr lang="en-US" altLang="zh-TW" baseline="0" dirty="0" smtClean="0"/>
              <a:t>dice game</a:t>
            </a:r>
            <a:r>
              <a:rPr lang="zh-TW" altLang="en-US" baseline="0" dirty="0" smtClean="0"/>
              <a:t> 是屬於回合制的遊戲，他就是每回合都可以選擇一個動作 </a:t>
            </a:r>
            <a:r>
              <a:rPr lang="en-US" altLang="zh-TW" baseline="0" dirty="0" smtClean="0"/>
              <a:t>{stay/quit}</a:t>
            </a:r>
            <a:r>
              <a:rPr lang="zh-TW" altLang="en-US" baseline="0" dirty="0" smtClean="0"/>
              <a:t>，並且每回合觸發一次 </a:t>
            </a:r>
            <a:r>
              <a:rPr lang="en-US" altLang="zh-TW" baseline="0" dirty="0" smtClean="0"/>
              <a:t>state transition </a:t>
            </a:r>
            <a:r>
              <a:rPr lang="zh-TW" altLang="en-US" baseline="0" dirty="0" smtClean="0"/>
              <a:t>將我們帶向下一個 </a:t>
            </a:r>
            <a:r>
              <a:rPr lang="en-US" altLang="zh-TW" baseline="0" dirty="0" smtClean="0"/>
              <a:t>state</a:t>
            </a:r>
            <a:endParaRPr lang="zh-TW" alt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aseline="0" dirty="0" smtClean="0"/>
              <a:t>      換句話說，基本的 </a:t>
            </a:r>
            <a:r>
              <a:rPr lang="en-US" altLang="zh-TW" baseline="0" dirty="0" smtClean="0"/>
              <a:t>dice game </a:t>
            </a:r>
            <a:r>
              <a:rPr lang="zh-TW" altLang="en-US" baseline="0" dirty="0" smtClean="0"/>
              <a:t>是一個回合制的遊戲，但在 </a:t>
            </a:r>
            <a:r>
              <a:rPr lang="en-US" altLang="zh-TW" baseline="0" dirty="0" smtClean="0"/>
              <a:t>Service migration </a:t>
            </a:r>
            <a:r>
              <a:rPr lang="zh-TW" altLang="en-US" baseline="0" dirty="0" smtClean="0"/>
              <a:t>卻是一個即時制遊戲，那麼 </a:t>
            </a:r>
            <a:r>
              <a:rPr lang="en-US" altLang="zh-TW" baseline="0" dirty="0" smtClean="0"/>
              <a:t>MDP model </a:t>
            </a:r>
            <a:r>
              <a:rPr lang="zh-TW" altLang="en-US" baseline="0" dirty="0" smtClean="0"/>
              <a:t>又該怎麼描述一個即時制的問題</a:t>
            </a:r>
            <a:r>
              <a:rPr lang="en-US" altLang="zh-TW" baseline="0" dirty="0" smtClean="0"/>
              <a:t>? 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en-US" altLang="zh-TW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aseline="0" dirty="0" smtClean="0"/>
              <a:t>      他在這個裡的做法就是把 </a:t>
            </a:r>
            <a:r>
              <a:rPr lang="en-US" altLang="zh-TW" baseline="0" dirty="0" smtClean="0"/>
              <a:t>MDP </a:t>
            </a:r>
            <a:r>
              <a:rPr lang="zh-TW" altLang="en-US" baseline="0" dirty="0" smtClean="0"/>
              <a:t>事件的更新頻率縮短，比如他先假設用戶平均每 </a:t>
            </a:r>
            <a:r>
              <a:rPr lang="en-US" altLang="zh-TW" baseline="0" dirty="0" smtClean="0"/>
              <a:t>20 </a:t>
            </a:r>
            <a:r>
              <a:rPr lang="zh-TW" altLang="en-US" baseline="0" dirty="0" smtClean="0"/>
              <a:t>分鐘移動一次，那他就一分鐘觸發一次 </a:t>
            </a:r>
            <a:r>
              <a:rPr lang="en-US" altLang="zh-TW" baseline="0" dirty="0" smtClean="0"/>
              <a:t>state transition</a:t>
            </a:r>
            <a:r>
              <a:rPr lang="zh-TW" altLang="en-US" baseline="0" dirty="0" smtClean="0"/>
              <a:t>，因此 </a:t>
            </a:r>
            <a:r>
              <a:rPr lang="en-US" altLang="zh-TW" baseline="0" dirty="0" smtClean="0"/>
              <a:t>mu = 1/20</a:t>
            </a:r>
            <a:r>
              <a:rPr lang="zh-TW" altLang="en-US" baseline="0" dirty="0" smtClean="0"/>
              <a:t>，相對的，代表他有 </a:t>
            </a:r>
            <a:r>
              <a:rPr lang="en-US" altLang="zh-TW" baseline="0" dirty="0" smtClean="0"/>
              <a:t>19/20 </a:t>
            </a:r>
            <a:r>
              <a:rPr lang="zh-TW" altLang="en-US" baseline="0" dirty="0" smtClean="0"/>
              <a:t>的機率會待在原位</a:t>
            </a:r>
            <a:endParaRPr lang="en-US" altLang="zh-TW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2. 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7629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他只給了這樣一個空洞的定義，但是，</a:t>
            </a:r>
            <a:r>
              <a:rPr lang="en-US" altLang="zh-TW" dirty="0" smtClean="0"/>
              <a:t>Q(s)</a:t>
            </a:r>
            <a:r>
              <a:rPr lang="zh-TW" altLang="en-US" dirty="0" smtClean="0"/>
              <a:t> 和 </a:t>
            </a:r>
            <a:r>
              <a:rPr lang="en-US" altLang="zh-TW" dirty="0" smtClean="0"/>
              <a:t>Cm</a:t>
            </a:r>
            <a:r>
              <a:rPr lang="zh-TW" altLang="en-US" baseline="0" dirty="0" smtClean="0"/>
              <a:t> 的實際內涵到底是什麼</a:t>
            </a:r>
            <a:r>
              <a:rPr lang="en-US" altLang="zh-TW" baseline="0" dirty="0" smtClean="0"/>
              <a:t>?</a:t>
            </a:r>
            <a:r>
              <a:rPr lang="zh-TW" altLang="en-US" baseline="0" dirty="0" smtClean="0"/>
              <a:t> 在論文裡面沒說</a:t>
            </a:r>
            <a:endParaRPr lang="en-US" altLang="zh-TW" baseline="0" dirty="0" smtClean="0"/>
          </a:p>
          <a:p>
            <a:r>
              <a:rPr lang="zh-TW" altLang="en-US" dirty="0" smtClean="0"/>
              <a:t>當然，我們能猜測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QoS</a:t>
            </a:r>
            <a:r>
              <a:rPr lang="en-US" altLang="zh-TW" dirty="0" smtClean="0"/>
              <a:t> </a:t>
            </a:r>
            <a:r>
              <a:rPr lang="zh-TW" altLang="en-US" dirty="0" smtClean="0"/>
              <a:t>就是取決於通訊延遲、</a:t>
            </a:r>
            <a:r>
              <a:rPr lang="en-US" altLang="zh-TW" dirty="0" smtClean="0"/>
              <a:t>Cm</a:t>
            </a:r>
            <a:r>
              <a:rPr lang="zh-TW" altLang="en-US" dirty="0" smtClean="0"/>
              <a:t> 取決於 </a:t>
            </a:r>
            <a:r>
              <a:rPr lang="en-US" altLang="zh-TW" dirty="0" smtClean="0"/>
              <a:t>(1)</a:t>
            </a:r>
            <a:r>
              <a:rPr lang="zh-TW" altLang="en-US" dirty="0" smtClean="0"/>
              <a:t> 資料傳輸量 </a:t>
            </a:r>
            <a:r>
              <a:rPr lang="en-US" altLang="zh-TW" dirty="0" smtClean="0"/>
              <a:t>(2)</a:t>
            </a:r>
            <a:r>
              <a:rPr lang="zh-TW" altLang="en-US" dirty="0" smtClean="0"/>
              <a:t> </a:t>
            </a:r>
            <a:r>
              <a:rPr lang="en-US" altLang="zh-TW" dirty="0" smtClean="0"/>
              <a:t>service interrupt time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7017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76295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dirty="0" smtClean="0"/>
                  <a:t>這實驗是要展現 </a:t>
                </a:r>
                <a:r>
                  <a:rPr lang="en-US" altLang="zh-TW" dirty="0" smtClean="0"/>
                  <a:t>Transition</a:t>
                </a:r>
                <a:r>
                  <a:rPr lang="en-US" altLang="zh-TW" baseline="0" dirty="0" smtClean="0"/>
                  <a:t> </a:t>
                </a:r>
                <a:r>
                  <a:rPr lang="zh-TW" altLang="en-US" baseline="0" dirty="0" smtClean="0"/>
                  <a:t>和 </a:t>
                </a:r>
                <a:r>
                  <a:rPr lang="en-US" altLang="zh-TW" baseline="0" dirty="0" smtClean="0"/>
                  <a:t>Reward</a:t>
                </a:r>
                <a:r>
                  <a:rPr lang="zh-TW" altLang="en-US" baseline="0" dirty="0" smtClean="0"/>
                  <a:t> </a:t>
                </a:r>
                <a:r>
                  <a:rPr lang="en-US" altLang="zh-TW" baseline="0" dirty="0" smtClean="0"/>
                  <a:t>function</a:t>
                </a:r>
                <a:r>
                  <a:rPr lang="zh-TW" altLang="en-US" baseline="0" dirty="0" smtClean="0"/>
                  <a:t> 對於遷移時機 </a:t>
                </a:r>
                <a:r>
                  <a:rPr lang="en-US" altLang="zh-TW" baseline="0" dirty="0" smtClean="0"/>
                  <a:t>(When) </a:t>
                </a:r>
                <a:r>
                  <a:rPr lang="zh-TW" altLang="en-US" baseline="0" dirty="0" smtClean="0"/>
                  <a:t>的影響</a:t>
                </a:r>
                <a:endParaRPr lang="en-US" altLang="zh-TW" baseline="0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dirty="0" smtClean="0"/>
                  <a:t>但其實，我認為這個實驗設計相當潦草，主要就是這個 </a:t>
                </a:r>
                <a:r>
                  <a:rPr lang="en-US" altLang="zh-TW" dirty="0" smtClean="0"/>
                  <a:t>Reward function</a:t>
                </a:r>
                <a:r>
                  <a:rPr lang="zh-TW" altLang="en-US" baseline="0" dirty="0" smtClean="0"/>
                  <a:t> 的兩個部分都沒有交代清楚</a:t>
                </a:r>
                <a:endParaRPr lang="en-US" altLang="zh-TW" dirty="0" smtClean="0"/>
              </a:p>
              <a:p>
                <a:pPr marL="2286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lang="en-US" altLang="zh-TW" baseline="0" dirty="0" smtClean="0"/>
                  <a:t>Migration cost</a:t>
                </a:r>
                <a:r>
                  <a:rPr lang="zh-TW" altLang="en-US" baseline="0" dirty="0" smtClean="0"/>
                  <a:t> 被蒙混過去</a:t>
                </a:r>
                <a:endParaRPr lang="en-US" altLang="zh-TW" baseline="0" dirty="0" smtClean="0"/>
              </a:p>
              <a:p>
                <a:pPr marL="2286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lang="en-US" altLang="zh-TW" baseline="0" dirty="0" err="1" smtClean="0"/>
                  <a:t>QoS</a:t>
                </a:r>
                <a:r>
                  <a:rPr lang="en-US" altLang="zh-TW" baseline="0" dirty="0" smtClean="0"/>
                  <a:t> </a:t>
                </a:r>
                <a:r>
                  <a:rPr lang="zh-TW" altLang="en-US" baseline="0" dirty="0" smtClean="0"/>
                  <a:t>沒有交代計算公式，不知道他的下降斜率多快。比如 </a:t>
                </a:r>
                <a:r>
                  <a:rPr lang="en-US" altLang="zh-TW" baseline="0" dirty="0" smtClean="0"/>
                  <a:t>Q(0)</a:t>
                </a:r>
                <a:r>
                  <a:rPr lang="zh-TW" altLang="en-US" baseline="0" dirty="0" smtClean="0"/>
                  <a:t> 和 </a:t>
                </a:r>
                <a:r>
                  <a:rPr lang="en-US" altLang="zh-TW" baseline="0" dirty="0" smtClean="0"/>
                  <a:t>Q(1)</a:t>
                </a:r>
                <a:r>
                  <a:rPr lang="zh-TW" altLang="en-US" baseline="0" dirty="0" smtClean="0"/>
                  <a:t> 之間差距多少</a:t>
                </a:r>
                <a:r>
                  <a:rPr lang="en-US" altLang="zh-TW" baseline="0" dirty="0" smtClean="0"/>
                  <a:t>?</a:t>
                </a:r>
                <a:r>
                  <a:rPr lang="zh-TW" altLang="en-US" baseline="0" dirty="0" smtClean="0"/>
                  <a:t>  </a:t>
                </a:r>
                <a:r>
                  <a:rPr lang="en-US" altLang="zh-TW" baseline="0" dirty="0" smtClean="0"/>
                  <a:t>100</a:t>
                </a:r>
                <a:r>
                  <a:rPr lang="zh-TW" altLang="en-US" baseline="0" dirty="0" smtClean="0"/>
                  <a:t> 對 </a:t>
                </a:r>
                <a:r>
                  <a:rPr lang="en-US" altLang="zh-TW" baseline="0" dirty="0" smtClean="0"/>
                  <a:t>90? </a:t>
                </a:r>
                <a:r>
                  <a:rPr lang="zh-TW" altLang="en-US" baseline="0" dirty="0" smtClean="0"/>
                  <a:t>還是 </a:t>
                </a:r>
                <a:r>
                  <a:rPr lang="en-US" altLang="zh-TW" baseline="0" dirty="0" smtClean="0"/>
                  <a:t>100</a:t>
                </a:r>
                <a:r>
                  <a:rPr lang="zh-TW" altLang="en-US" baseline="0" dirty="0" smtClean="0"/>
                  <a:t> 對 </a:t>
                </a:r>
                <a:r>
                  <a:rPr lang="en-US" altLang="zh-TW" baseline="0" dirty="0" smtClean="0"/>
                  <a:t>99?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dirty="0" smtClean="0"/>
                  <a:t>也就是說，這個實驗他其實沒交代清楚</a:t>
                </a:r>
                <a:endParaRPr lang="en-US" altLang="zh-TW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dirty="0" smtClean="0"/>
                  <a:t>在這實驗影響顯示了</a:t>
                </a:r>
                <a:r>
                  <a:rPr lang="zh-TW" altLang="en-US" baseline="0" dirty="0" smtClean="0"/>
                  <a:t> </a:t>
                </a:r>
                <a:r>
                  <a:rPr lang="en-US" altLang="zh-TW" baseline="0" dirty="0" smtClean="0"/>
                  <a:t>p</a:t>
                </a:r>
                <a:r>
                  <a:rPr lang="zh-TW" altLang="en-US" baseline="0" dirty="0" smtClean="0"/>
                  <a:t> 和 </a:t>
                </a:r>
                <a14:m>
                  <m:oMath xmlns:m="http://schemas.openxmlformats.org/officeDocument/2006/math">
                    <m:r>
                      <a:rPr lang="zh-TW" altLang="en-US" sz="120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zh-TW" altLang="en-US" sz="1200" dirty="0" smtClean="0"/>
                  <a:t> 兩個關鍵參數對 </a:t>
                </a:r>
                <a:r>
                  <a:rPr lang="en-US" altLang="zh-TW" sz="1200" dirty="0" smtClean="0"/>
                  <a:t>migration decision</a:t>
                </a:r>
                <a:r>
                  <a:rPr lang="zh-TW" altLang="en-US" sz="1200" dirty="0" smtClean="0"/>
                  <a:t> 的影響，但這實際情境下的關鍵參數不只這兩個</a:t>
                </a:r>
                <a:endParaRPr lang="en-US" altLang="zh-TW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dirty="0" smtClean="0"/>
                  <a:t>【</a:t>
                </a:r>
                <a:r>
                  <a:rPr lang="zh-TW" altLang="en-US" dirty="0" smtClean="0"/>
                  <a:t>疑問</a:t>
                </a:r>
                <a:r>
                  <a:rPr lang="en-US" altLang="zh-TW" dirty="0" smtClean="0"/>
                  <a:t>】</a:t>
                </a:r>
                <a:r>
                  <a:rPr lang="zh-TW" altLang="en-US" dirty="0" smtClean="0"/>
                  <a:t>只有說 </a:t>
                </a:r>
                <a:r>
                  <a:rPr lang="en-US" altLang="zh-TW" dirty="0" smtClean="0"/>
                  <a:t>Cm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=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0.1Q(0)</a:t>
                </a:r>
                <a:r>
                  <a:rPr lang="zh-TW" altLang="en-US" dirty="0" smtClean="0"/>
                  <a:t>，但沒說 </a:t>
                </a:r>
                <a:r>
                  <a:rPr lang="en-US" altLang="zh-TW" dirty="0" smtClean="0"/>
                  <a:t>Q(1~10)</a:t>
                </a:r>
                <a:r>
                  <a:rPr lang="zh-TW" altLang="en-US" dirty="0" smtClean="0"/>
                  <a:t> 是 </a:t>
                </a:r>
                <a:r>
                  <a:rPr lang="en-US" altLang="zh-TW" dirty="0" smtClean="0"/>
                  <a:t>Q(0)</a:t>
                </a:r>
                <a:r>
                  <a:rPr lang="zh-TW" altLang="en-US" dirty="0" smtClean="0"/>
                  <a:t> 的幾分之幾。 比如如果我 </a:t>
                </a:r>
                <a:r>
                  <a:rPr lang="en-US" altLang="zh-TW" dirty="0" smtClean="0"/>
                  <a:t>Q(1) = 0.1Q(0), Q(2) = 0.01Q(0)</a:t>
                </a:r>
                <a:r>
                  <a:rPr lang="zh-TW" altLang="en-US" dirty="0" smtClean="0"/>
                  <a:t>，下降很快，那我應該會更傾向 </a:t>
                </a:r>
                <a:r>
                  <a:rPr lang="en-US" altLang="zh-TW" dirty="0" smtClean="0"/>
                  <a:t>migrate</a:t>
                </a:r>
                <a:endParaRPr lang="zh-TW" altLang="en-US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dirty="0" smtClean="0"/>
                  <a:t>【</a:t>
                </a:r>
                <a:r>
                  <a:rPr lang="zh-TW" altLang="en-US" dirty="0" smtClean="0"/>
                  <a:t>答</a:t>
                </a:r>
                <a:r>
                  <a:rPr lang="en-US" altLang="zh-TW" dirty="0" smtClean="0"/>
                  <a:t>】</a:t>
                </a:r>
                <a:r>
                  <a:rPr lang="zh-TW" altLang="en-US" dirty="0" smtClean="0"/>
                  <a:t>應該是跟 </a:t>
                </a:r>
                <a:r>
                  <a:rPr lang="en-US" altLang="zh-TW" dirty="0" smtClean="0"/>
                  <a:t>latency </a:t>
                </a:r>
                <a:r>
                  <a:rPr lang="zh-TW" altLang="en-US" dirty="0" smtClean="0"/>
                  <a:t>成正相關，也就是和 </a:t>
                </a:r>
                <a:r>
                  <a:rPr lang="en-US" altLang="zh-TW" dirty="0" smtClean="0"/>
                  <a:t>distance / # of hopping</a:t>
                </a:r>
                <a:r>
                  <a:rPr lang="zh-TW" altLang="en-US" dirty="0" smtClean="0"/>
                  <a:t> 成正相關，不過不知道它具體數字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dirty="0" smtClean="0"/>
                  <a:t>在這實驗影響顯示了</a:t>
                </a:r>
                <a:r>
                  <a:rPr lang="zh-TW" altLang="en-US" baseline="0" dirty="0" smtClean="0"/>
                  <a:t> </a:t>
                </a:r>
                <a:r>
                  <a:rPr lang="en-US" altLang="zh-TW" baseline="0" dirty="0" smtClean="0"/>
                  <a:t>p</a:t>
                </a:r>
                <a:r>
                  <a:rPr lang="zh-TW" altLang="en-US" baseline="0" dirty="0" smtClean="0"/>
                  <a:t> 和 </a:t>
                </a:r>
                <a:r>
                  <a:rPr lang="zh-TW" altLang="en-US" sz="1200" i="0" smtClean="0">
                    <a:latin typeface="Cambria Math"/>
                  </a:rPr>
                  <a:t>𝜏</a:t>
                </a:r>
                <a:r>
                  <a:rPr lang="zh-TW" altLang="en-US" sz="1200" dirty="0" smtClean="0"/>
                  <a:t> </a:t>
                </a:r>
                <a:r>
                  <a:rPr lang="zh-TW" altLang="en-US" sz="1200" dirty="0" smtClean="0"/>
                  <a:t>兩個關鍵參數對 </a:t>
                </a:r>
                <a:r>
                  <a:rPr lang="en-US" altLang="zh-TW" sz="1200" dirty="0" smtClean="0"/>
                  <a:t>migration decision</a:t>
                </a:r>
                <a:r>
                  <a:rPr lang="zh-TW" altLang="en-US" sz="1200" dirty="0" smtClean="0"/>
                  <a:t> 的影響，但這實際情境下的關鍵參數不只這兩個</a:t>
                </a:r>
                <a:endParaRPr lang="en-US" altLang="zh-TW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dirty="0" smtClean="0"/>
                  <a:t>【</a:t>
                </a:r>
                <a:r>
                  <a:rPr lang="zh-TW" altLang="en-US" dirty="0" smtClean="0"/>
                  <a:t>疑問</a:t>
                </a:r>
                <a:r>
                  <a:rPr lang="en-US" altLang="zh-TW" dirty="0" smtClean="0"/>
                  <a:t>】</a:t>
                </a:r>
                <a:r>
                  <a:rPr lang="zh-TW" altLang="en-US" dirty="0" smtClean="0"/>
                  <a:t>只有說 </a:t>
                </a:r>
                <a:r>
                  <a:rPr lang="en-US" altLang="zh-TW" dirty="0" smtClean="0"/>
                  <a:t>Cm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=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0.1Q(0)</a:t>
                </a:r>
                <a:r>
                  <a:rPr lang="zh-TW" altLang="en-US" dirty="0" smtClean="0"/>
                  <a:t>，但沒說 </a:t>
                </a:r>
                <a:r>
                  <a:rPr lang="en-US" altLang="zh-TW" dirty="0" smtClean="0"/>
                  <a:t>Q(1~10)</a:t>
                </a:r>
                <a:r>
                  <a:rPr lang="zh-TW" altLang="en-US" dirty="0" smtClean="0"/>
                  <a:t> 是 </a:t>
                </a:r>
                <a:r>
                  <a:rPr lang="en-US" altLang="zh-TW" dirty="0" smtClean="0"/>
                  <a:t>Q(0)</a:t>
                </a:r>
                <a:r>
                  <a:rPr lang="zh-TW" altLang="en-US" dirty="0" smtClean="0"/>
                  <a:t> 的幾分之幾。 比如如果我 </a:t>
                </a:r>
                <a:r>
                  <a:rPr lang="en-US" altLang="zh-TW" dirty="0" smtClean="0"/>
                  <a:t>Q(1) = 0.1Q(0), Q(2) = 0.01Q(0)</a:t>
                </a:r>
                <a:r>
                  <a:rPr lang="zh-TW" altLang="en-US" dirty="0" smtClean="0"/>
                  <a:t>，下降很快，那我應該會更傾向 </a:t>
                </a:r>
                <a:r>
                  <a:rPr lang="en-US" altLang="zh-TW" dirty="0" smtClean="0"/>
                  <a:t>migrate</a:t>
                </a:r>
                <a:endParaRPr lang="zh-TW" altLang="en-US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dirty="0" smtClean="0"/>
                  <a:t>【</a:t>
                </a:r>
                <a:r>
                  <a:rPr lang="zh-TW" altLang="en-US" dirty="0" smtClean="0"/>
                  <a:t>答</a:t>
                </a:r>
                <a:r>
                  <a:rPr lang="en-US" altLang="zh-TW" dirty="0" smtClean="0"/>
                  <a:t>】</a:t>
                </a:r>
                <a:r>
                  <a:rPr lang="zh-TW" altLang="en-US" dirty="0" smtClean="0"/>
                  <a:t>應該是跟 </a:t>
                </a:r>
                <a:r>
                  <a:rPr lang="en-US" altLang="zh-TW" dirty="0" smtClean="0"/>
                  <a:t>latency </a:t>
                </a:r>
                <a:r>
                  <a:rPr lang="zh-TW" altLang="en-US" dirty="0" smtClean="0"/>
                  <a:t>成正相關，也就是和 </a:t>
                </a:r>
                <a:r>
                  <a:rPr lang="en-US" altLang="zh-TW" dirty="0" smtClean="0"/>
                  <a:t>distance / # of hopping</a:t>
                </a:r>
                <a:r>
                  <a:rPr lang="zh-TW" altLang="en-US" dirty="0" smtClean="0"/>
                  <a:t> 成正</a:t>
                </a:r>
                <a:r>
                  <a:rPr lang="zh-TW" altLang="en-US" dirty="0" smtClean="0"/>
                  <a:t>相關，不過不知道它具體數字</a:t>
                </a:r>
                <a:endParaRPr lang="en-US" altLang="zh-TW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dirty="0" smtClean="0"/>
                  <a:t>【</a:t>
                </a:r>
                <a:r>
                  <a:rPr lang="zh-TW" altLang="en-US" dirty="0" smtClean="0"/>
                  <a:t>補充</a:t>
                </a:r>
                <a:r>
                  <a:rPr lang="en-US" altLang="zh-TW" dirty="0" smtClean="0"/>
                  <a:t>】</a:t>
                </a:r>
                <a:r>
                  <a:rPr lang="zh-TW" altLang="en-US" dirty="0" smtClean="0"/>
                  <a:t>另外，他沒提供 </a:t>
                </a:r>
                <a:r>
                  <a:rPr lang="en-US" altLang="zh-TW" dirty="0" smtClean="0"/>
                  <a:t>Q(s)</a:t>
                </a:r>
                <a:r>
                  <a:rPr lang="zh-TW" altLang="en-US" dirty="0" smtClean="0"/>
                  <a:t> 的量化公式，不過我認為其中一定會跟逗留機率 </a:t>
                </a:r>
                <a:r>
                  <a:rPr lang="en-US" altLang="zh-TW" dirty="0" smtClean="0"/>
                  <a:t>μ </a:t>
                </a:r>
                <a:r>
                  <a:rPr lang="zh-TW" altLang="en-US" dirty="0" smtClean="0"/>
                  <a:t>有關，比如我如果平均一天才移動一個 </a:t>
                </a:r>
                <a:r>
                  <a:rPr lang="en-US" altLang="zh-TW" dirty="0" smtClean="0"/>
                  <a:t>SA</a:t>
                </a:r>
                <a:r>
                  <a:rPr lang="zh-TW" altLang="en-US" dirty="0" smtClean="0"/>
                  <a:t>，那我即便只是從 </a:t>
                </a:r>
                <a:r>
                  <a:rPr lang="en-US" altLang="zh-TW" dirty="0" smtClean="0"/>
                  <a:t>s0 -&gt; s1</a:t>
                </a:r>
                <a:r>
                  <a:rPr lang="zh-TW" altLang="en-US" dirty="0" smtClean="0"/>
                  <a:t> 也應該遷移，因為我預期</a:t>
                </a:r>
                <a:r>
                  <a:rPr lang="zh-TW" altLang="en-US" baseline="0" dirty="0" smtClean="0"/>
                  <a:t>可以得到細水長流的 </a:t>
                </a:r>
                <a:r>
                  <a:rPr lang="en-US" altLang="zh-TW" dirty="0" smtClean="0"/>
                  <a:t>migration</a:t>
                </a:r>
                <a:r>
                  <a:rPr lang="en-US" altLang="zh-TW" baseline="0" dirty="0" smtClean="0"/>
                  <a:t> gain</a:t>
                </a:r>
                <a:endParaRPr lang="zh-TW" altLang="en-US" dirty="0" smtClean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2555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46992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92211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4699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TW" dirty="0" smtClean="0"/>
              <a:t>Never</a:t>
            </a:r>
            <a:r>
              <a:rPr lang="en-US" altLang="zh-TW" baseline="0" dirty="0" smtClean="0"/>
              <a:t> migrate </a:t>
            </a:r>
            <a:r>
              <a:rPr lang="zh-TW" altLang="en-US" baseline="0" dirty="0" smtClean="0"/>
              <a:t>不夠好，會抵消 </a:t>
            </a:r>
            <a:r>
              <a:rPr lang="en-US" altLang="zh-TW" baseline="0" dirty="0" smtClean="0"/>
              <a:t>MEC </a:t>
            </a:r>
            <a:r>
              <a:rPr lang="zh-TW" altLang="en-US" baseline="0" dirty="0" smtClean="0"/>
              <a:t>優勢</a:t>
            </a:r>
            <a:endParaRPr lang="en-US" altLang="zh-TW" baseline="0" dirty="0" smtClean="0"/>
          </a:p>
          <a:p>
            <a:pPr marL="228600" indent="-228600">
              <a:buAutoNum type="arabicPeriod"/>
            </a:pPr>
            <a:r>
              <a:rPr lang="en-US" altLang="zh-TW" baseline="0" dirty="0" smtClean="0"/>
              <a:t>Always migrate</a:t>
            </a:r>
            <a:r>
              <a:rPr lang="zh-TW" altLang="en-US" baseline="0" dirty="0" smtClean="0"/>
              <a:t> 也不夠好，因為遷移必定會有 </a:t>
            </a:r>
            <a:r>
              <a:rPr lang="en-US" altLang="zh-TW" baseline="0" dirty="0" smtClean="0"/>
              <a:t>service down time</a:t>
            </a:r>
            <a:r>
              <a:rPr lang="zh-TW" altLang="en-US" baseline="0" dirty="0" smtClean="0"/>
              <a:t>。甚至，如果多個用戶頻繁遷移，會導致網路壅塞，</a:t>
            </a:r>
            <a:r>
              <a:rPr lang="en-US" altLang="zh-TW" baseline="0" dirty="0" smtClean="0"/>
              <a:t>down time</a:t>
            </a:r>
            <a:r>
              <a:rPr lang="zh-TW" altLang="en-US" baseline="0" dirty="0" smtClean="0"/>
              <a:t> 更嚴重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63163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92211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類似 </a:t>
            </a:r>
            <a:r>
              <a:rPr lang="en-US" altLang="zh-TW" dirty="0" smtClean="0"/>
              <a:t>Pinging</a:t>
            </a:r>
            <a:r>
              <a:rPr lang="zh-TW" altLang="en-US" dirty="0" smtClean="0"/>
              <a:t>，因為做法是 </a:t>
            </a:r>
            <a:r>
              <a:rPr lang="en-US" altLang="zh-TW" dirty="0" smtClean="0"/>
              <a:t>Measuring time before sending query and after receiving response</a:t>
            </a:r>
            <a:endParaRPr lang="zh-TW" altLang="en-US" dirty="0" smtClean="0"/>
          </a:p>
          <a:p>
            <a:r>
              <a:rPr lang="en-US" altLang="zh-TW" dirty="0" smtClean="0"/>
              <a:t>【</a:t>
            </a:r>
            <a:r>
              <a:rPr lang="zh-TW" altLang="en-US" dirty="0" smtClean="0"/>
              <a:t>疑問</a:t>
            </a:r>
            <a:r>
              <a:rPr lang="en-US" altLang="zh-TW" dirty="0" smtClean="0"/>
              <a:t>】</a:t>
            </a:r>
            <a:r>
              <a:rPr lang="zh-TW" altLang="en-US" dirty="0" smtClean="0"/>
              <a:t>為何 </a:t>
            </a:r>
            <a:r>
              <a:rPr lang="en-US" altLang="zh-TW" dirty="0" smtClean="0"/>
              <a:t>client probe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(= ping)</a:t>
            </a:r>
            <a:r>
              <a:rPr lang="zh-TW" altLang="en-US" baseline="0" dirty="0" smtClean="0"/>
              <a:t> 可以反映 </a:t>
            </a:r>
            <a:r>
              <a:rPr lang="en-US" altLang="zh-TW" baseline="0" dirty="0" smtClean="0"/>
              <a:t>server loading? Server load 10% </a:t>
            </a:r>
            <a:r>
              <a:rPr lang="zh-TW" altLang="en-US" baseline="0" dirty="0" smtClean="0"/>
              <a:t>和 </a:t>
            </a:r>
            <a:r>
              <a:rPr lang="en-US" altLang="zh-TW" baseline="0" dirty="0" smtClean="0"/>
              <a:t>Server load 90%</a:t>
            </a:r>
            <a:r>
              <a:rPr lang="zh-TW" altLang="en-US" baseline="0" dirty="0" smtClean="0"/>
              <a:t> 的回應時間真的會不一樣嗎</a:t>
            </a:r>
            <a:r>
              <a:rPr lang="en-US" altLang="zh-TW" baseline="0" dirty="0" smtClean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09990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Ex : </a:t>
            </a:r>
          </a:p>
          <a:p>
            <a:r>
              <a:rPr lang="zh-TW" altLang="en-US" dirty="0" smtClean="0"/>
              <a:t>如果 </a:t>
            </a:r>
            <a:r>
              <a:rPr lang="en-US" altLang="zh-TW" dirty="0" smtClean="0"/>
              <a:t>server</a:t>
            </a:r>
            <a:r>
              <a:rPr lang="en-US" altLang="zh-TW" baseline="0" dirty="0" smtClean="0"/>
              <a:t> push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S </a:t>
            </a:r>
            <a:r>
              <a:rPr lang="zh-TW" altLang="en-US" baseline="0" dirty="0" smtClean="0"/>
              <a:t>推測 </a:t>
            </a:r>
            <a:r>
              <a:rPr lang="en-US" altLang="zh-TW" baseline="0" dirty="0" smtClean="0"/>
              <a:t>response time </a:t>
            </a:r>
            <a:r>
              <a:rPr lang="zh-TW" altLang="en-US" baseline="0" dirty="0" smtClean="0"/>
              <a:t>為 </a:t>
            </a:r>
            <a:r>
              <a:rPr lang="en-US" altLang="zh-TW" baseline="0" dirty="0" smtClean="0"/>
              <a:t>100 </a:t>
            </a:r>
            <a:r>
              <a:rPr lang="en-US" altLang="zh-TW" baseline="0" dirty="0" err="1" smtClean="0"/>
              <a:t>ms</a:t>
            </a:r>
            <a:r>
              <a:rPr lang="zh-TW" altLang="en-US" baseline="0" dirty="0" smtClean="0"/>
              <a:t>，但實際 </a:t>
            </a:r>
            <a:r>
              <a:rPr lang="en-US" altLang="zh-TW" baseline="0" dirty="0" smtClean="0"/>
              <a:t>client probe</a:t>
            </a:r>
            <a:r>
              <a:rPr lang="zh-TW" altLang="en-US" baseline="0" dirty="0" smtClean="0"/>
              <a:t> 推測為 </a:t>
            </a:r>
            <a:r>
              <a:rPr lang="en-US" altLang="zh-TW" baseline="0" dirty="0" smtClean="0"/>
              <a:t>150ms</a:t>
            </a:r>
            <a:r>
              <a:rPr lang="zh-TW" altLang="en-US" baseline="0" dirty="0" smtClean="0"/>
              <a:t>，代表被 </a:t>
            </a:r>
            <a:r>
              <a:rPr lang="en-US" altLang="zh-TW" baseline="0" dirty="0" smtClean="0"/>
              <a:t>server push</a:t>
            </a:r>
            <a:r>
              <a:rPr lang="zh-TW" altLang="en-US" baseline="0" dirty="0" smtClean="0"/>
              <a:t> 忽略的 </a:t>
            </a:r>
            <a:r>
              <a:rPr lang="en-US" altLang="zh-TW" baseline="0" dirty="0" smtClean="0"/>
              <a:t>network state</a:t>
            </a:r>
            <a:r>
              <a:rPr lang="zh-TW" altLang="en-US" baseline="0" dirty="0" smtClean="0"/>
              <a:t> 可能會提供額外 </a:t>
            </a:r>
            <a:r>
              <a:rPr lang="en-US" altLang="zh-TW" baseline="0" dirty="0" smtClean="0"/>
              <a:t>50%</a:t>
            </a:r>
            <a:r>
              <a:rPr lang="zh-TW" altLang="en-US" baseline="0" dirty="0" smtClean="0"/>
              <a:t> 的延遲加成</a:t>
            </a:r>
            <a:endParaRPr lang="en-US" altLang="zh-TW" baseline="0" dirty="0" smtClean="0"/>
          </a:p>
          <a:p>
            <a:r>
              <a:rPr lang="zh-TW" altLang="en-US" dirty="0" smtClean="0"/>
              <a:t>因此，如果在 </a:t>
            </a:r>
            <a:r>
              <a:rPr lang="en-US" altLang="zh-TW" dirty="0" smtClean="0"/>
              <a:t>time </a:t>
            </a:r>
            <a:r>
              <a:rPr lang="en-US" altLang="zh-TW" dirty="0" err="1" smtClean="0"/>
              <a:t>i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之前的最近</a:t>
            </a:r>
            <a:r>
              <a:rPr lang="zh-TW" altLang="en-US" dirty="0" smtClean="0"/>
              <a:t>一段時間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I</a:t>
            </a:r>
            <a:r>
              <a:rPr lang="zh-TW" altLang="en-US" baseline="0" dirty="0" smtClean="0"/>
              <a:t> 裡，</a:t>
            </a:r>
            <a:r>
              <a:rPr lang="en-US" altLang="zh-TW" baseline="0" dirty="0" smtClean="0"/>
              <a:t>server push</a:t>
            </a:r>
            <a:r>
              <a:rPr lang="zh-TW" altLang="en-US" baseline="0" dirty="0" smtClean="0"/>
              <a:t> 傳來三筆資料，分別推測 </a:t>
            </a:r>
            <a:r>
              <a:rPr lang="en-US" altLang="zh-TW" baseline="0" dirty="0" smtClean="0"/>
              <a:t>92, 95, 98</a:t>
            </a:r>
            <a:r>
              <a:rPr lang="zh-TW" altLang="en-US" baseline="0" dirty="0" smtClean="0"/>
              <a:t>，那我們就知道實際的 </a:t>
            </a:r>
            <a:r>
              <a:rPr lang="en-US" altLang="zh-TW" baseline="0" dirty="0" smtClean="0"/>
              <a:t>response time</a:t>
            </a:r>
            <a:r>
              <a:rPr lang="zh-TW" altLang="en-US" baseline="0" dirty="0" smtClean="0"/>
              <a:t> 延遲可能會更接近 </a:t>
            </a:r>
            <a:r>
              <a:rPr lang="en-US" altLang="zh-TW" baseline="0" dirty="0" smtClean="0"/>
              <a:t>92*1.5 = 138</a:t>
            </a:r>
            <a:r>
              <a:rPr lang="zh-TW" altLang="en-US" baseline="0" dirty="0" smtClean="0"/>
              <a:t>，以此類推</a:t>
            </a:r>
            <a:r>
              <a:rPr lang="en-US" altLang="zh-TW" baseline="0" dirty="0" smtClean="0"/>
              <a:t>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33646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這頁的內容很難說，我可能會跳過。因為得先了解他的 </a:t>
            </a:r>
            <a:r>
              <a:rPr lang="en-US" altLang="zh-TW" dirty="0" smtClean="0"/>
              <a:t>MDP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model</a:t>
            </a:r>
            <a:r>
              <a:rPr lang="zh-TW" altLang="en-US" baseline="0" dirty="0" smtClean="0"/>
              <a:t> 之後，才知道為何需要考量 </a:t>
            </a:r>
            <a:r>
              <a:rPr lang="en-US" altLang="zh-TW" baseline="0" dirty="0" smtClean="0"/>
              <a:t>n-1, n, n+1</a:t>
            </a:r>
            <a:r>
              <a:rPr lang="zh-TW" altLang="en-US" baseline="0" dirty="0" smtClean="0"/>
              <a:t> 三個 </a:t>
            </a:r>
            <a:r>
              <a:rPr lang="en-US" altLang="zh-TW" baseline="0" dirty="0" smtClean="0"/>
              <a:t>state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68862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對比之前的 </a:t>
            </a:r>
            <a:r>
              <a:rPr lang="en-US" altLang="zh-TW" dirty="0" smtClean="0"/>
              <a:t>MDP model</a:t>
            </a:r>
            <a:r>
              <a:rPr lang="zh-TW" altLang="en-US" dirty="0" smtClean="0"/>
              <a:t>，可以更明顯看到此 </a:t>
            </a:r>
            <a:r>
              <a:rPr lang="en-US" altLang="zh-TW" dirty="0" smtClean="0"/>
              <a:t>MDP model</a:t>
            </a:r>
            <a:r>
              <a:rPr lang="zh-TW" altLang="en-US" dirty="0" smtClean="0"/>
              <a:t> 有的致命的缺點 </a:t>
            </a:r>
            <a:r>
              <a:rPr lang="en-US" altLang="zh-TW" dirty="0" smtClean="0"/>
              <a:t>:</a:t>
            </a:r>
            <a:r>
              <a:rPr lang="zh-TW" altLang="en-US" dirty="0" smtClean="0"/>
              <a:t> 解題的複雜度會隨著 </a:t>
            </a:r>
            <a:r>
              <a:rPr lang="en-US" altLang="zh-TW" dirty="0" err="1" smtClean="0"/>
              <a:t>m,n</a:t>
            </a:r>
            <a:r>
              <a:rPr lang="zh-TW" altLang="en-US" baseline="0" dirty="0" smtClean="0"/>
              <a:t> 的規模有爆炸性的增長，稱為 </a:t>
            </a:r>
            <a:r>
              <a:rPr lang="en-US" altLang="zh-TW" baseline="0" dirty="0" smtClean="0"/>
              <a:t>state space explosion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TW" dirty="0" smtClean="0"/>
              <a:t>State 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點</a:t>
            </a:r>
            <a:r>
              <a:rPr lang="en-US" altLang="zh-TW" dirty="0" smtClean="0"/>
              <a:t>)</a:t>
            </a:r>
            <a:r>
              <a:rPr lang="zh-TW" altLang="en-US" dirty="0" smtClean="0"/>
              <a:t> 會無止盡增長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en-US" altLang="zh-TW" dirty="0" smtClean="0"/>
              <a:t>Action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線</a:t>
            </a:r>
            <a:r>
              <a:rPr lang="en-US" altLang="zh-TW" dirty="0" smtClean="0"/>
              <a:t>)</a:t>
            </a:r>
            <a:r>
              <a:rPr lang="zh-TW" altLang="en-US" dirty="0" smtClean="0"/>
              <a:t> 選擇變多了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所以，我認為這個 </a:t>
            </a:r>
            <a:r>
              <a:rPr lang="en-US" altLang="zh-TW" dirty="0" smtClean="0"/>
              <a:t>MDP</a:t>
            </a:r>
            <a:r>
              <a:rPr lang="zh-TW" altLang="en-US" dirty="0" smtClean="0"/>
              <a:t> 雖然能夠更精準的表達這個系統的狀態，找出更好的解答，但他的這種做法反而更加不實用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69104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(</a:t>
            </a:r>
            <a:r>
              <a:rPr lang="en-US" altLang="zh-TW" dirty="0" err="1" smtClean="0"/>
              <a:t>x,y</a:t>
            </a:r>
            <a:r>
              <a:rPr lang="en-US" altLang="zh-TW" dirty="0" smtClean="0"/>
              <a:t>)</a:t>
            </a:r>
            <a:r>
              <a:rPr lang="zh-TW" altLang="en-US" dirty="0" smtClean="0"/>
              <a:t> 是計程車每個位置位置，</a:t>
            </a:r>
            <a:r>
              <a:rPr lang="en-US" altLang="zh-TW" dirty="0" smtClean="0"/>
              <a:t>(x0,y0)</a:t>
            </a:r>
            <a:r>
              <a:rPr lang="zh-TW" altLang="en-US" dirty="0" smtClean="0"/>
              <a:t> 是計程車在資料中的起點位置</a:t>
            </a:r>
            <a:endParaRPr lang="en-US" altLang="zh-TW" dirty="0" smtClean="0"/>
          </a:p>
          <a:p>
            <a:r>
              <a:rPr lang="zh-TW" altLang="en-US" dirty="0" smtClean="0"/>
              <a:t>把整份資料集該計程車移動到的最遠距離和最近距離分別設為 </a:t>
            </a:r>
            <a:r>
              <a:rPr lang="en-US" altLang="zh-TW" dirty="0" err="1" smtClean="0"/>
              <a:t>dmax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和 </a:t>
            </a:r>
            <a:r>
              <a:rPr lang="en-US" altLang="zh-TW" baseline="0" dirty="0" err="1" smtClean="0"/>
              <a:t>dmin</a:t>
            </a:r>
            <a:endParaRPr lang="en-US" altLang="zh-TW" baseline="0" dirty="0" smtClean="0"/>
          </a:p>
          <a:p>
            <a:r>
              <a:rPr lang="zh-TW" altLang="en-US" baseline="0" dirty="0" smtClean="0"/>
              <a:t>所以每台計程車一定都會出現在 第一區 和 最後一區 至少一次，並且在這條線之間來回跑動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30695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沒交代從 </a:t>
            </a:r>
            <a:r>
              <a:rPr lang="en-US" altLang="zh-TW" dirty="0" smtClean="0"/>
              <a:t>B</a:t>
            </a:r>
            <a:r>
              <a:rPr lang="zh-TW" altLang="en-US" dirty="0" smtClean="0"/>
              <a:t> 和 </a:t>
            </a:r>
            <a:r>
              <a:rPr lang="en-US" altLang="zh-TW" dirty="0" smtClean="0"/>
              <a:t>L</a:t>
            </a:r>
            <a:r>
              <a:rPr lang="zh-TW" altLang="en-US" dirty="0" smtClean="0"/>
              <a:t> 逆推 </a:t>
            </a:r>
            <a:r>
              <a:rPr lang="en-US" altLang="zh-TW" dirty="0" smtClean="0"/>
              <a:t>response time</a:t>
            </a:r>
            <a:r>
              <a:rPr lang="zh-TW" altLang="en-US" dirty="0" smtClean="0"/>
              <a:t> 的公式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05888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比如擲骰子，每次骰出 </a:t>
            </a:r>
            <a:r>
              <a:rPr lang="en-US" altLang="zh-TW" dirty="0" smtClean="0"/>
              <a:t>6 </a:t>
            </a:r>
            <a:r>
              <a:rPr lang="zh-TW" altLang="en-US" dirty="0" smtClean="0"/>
              <a:t>的機率都會是一樣的 </a:t>
            </a:r>
            <a:r>
              <a:rPr lang="en-US" altLang="zh-TW" dirty="0" smtClean="0"/>
              <a:t>1/6</a:t>
            </a:r>
            <a:r>
              <a:rPr lang="zh-TW" altLang="en-US" dirty="0" smtClean="0"/>
              <a:t>，不會因為你前一百次沒骰出 </a:t>
            </a:r>
            <a:r>
              <a:rPr lang="en-US" altLang="zh-TW" dirty="0" smtClean="0"/>
              <a:t>6</a:t>
            </a:r>
            <a:r>
              <a:rPr lang="zh-TW" altLang="en-US" dirty="0" smtClean="0"/>
              <a:t> ，下一次骰出 </a:t>
            </a:r>
            <a:r>
              <a:rPr lang="en-US" altLang="zh-TW" dirty="0" smtClean="0"/>
              <a:t>6</a:t>
            </a:r>
            <a:r>
              <a:rPr lang="zh-TW" altLang="en-US" dirty="0" smtClean="0"/>
              <a:t> 的機率就翻倍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40239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Rolling a dice, the probability</a:t>
            </a:r>
            <a:r>
              <a:rPr lang="en-US" altLang="zh-TW" baseline="0" dirty="0" smtClean="0"/>
              <a:t> to get 6</a:t>
            </a:r>
            <a:endParaRPr lang="en-US" altLang="zh-TW" dirty="0" smtClean="0"/>
          </a:p>
          <a:p>
            <a:r>
              <a:rPr lang="en-US" altLang="zh-TW" dirty="0" smtClean="0"/>
              <a:t>If the first 100 try didn’t get</a:t>
            </a:r>
            <a:r>
              <a:rPr lang="en-US" altLang="zh-TW" baseline="0" dirty="0" smtClean="0"/>
              <a:t> any 6, then the probability to get 6 in 101</a:t>
            </a:r>
            <a:r>
              <a:rPr lang="en-US" altLang="zh-TW" baseline="30000" dirty="0" smtClean="0"/>
              <a:t>st</a:t>
            </a:r>
            <a:r>
              <a:rPr lang="en-US" altLang="zh-TW" baseline="0" dirty="0" smtClean="0"/>
              <a:t> try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68671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事件機率一樣，但是進入事件的前提條件會愈來愈嚴苛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2851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我的研究，以及下面介紹的兩篇，都是在研究 </a:t>
            </a:r>
            <a:r>
              <a:rPr lang="en-US" altLang="zh-TW" dirty="0" smtClean="0"/>
              <a:t>Where &amp; When to migrate</a:t>
            </a:r>
            <a:r>
              <a:rPr lang="zh-TW" altLang="en-US" dirty="0" smtClean="0"/>
              <a:t>，而不是研究 </a:t>
            </a:r>
            <a:r>
              <a:rPr lang="en-US" altLang="zh-TW" dirty="0" smtClean="0"/>
              <a:t>live migration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0945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Deterministic</a:t>
            </a:r>
            <a:r>
              <a:rPr lang="en-US" altLang="zh-TW" baseline="0" dirty="0" smtClean="0"/>
              <a:t> : </a:t>
            </a:r>
            <a:r>
              <a:rPr lang="zh-TW" altLang="en-US" baseline="0" dirty="0" smtClean="0"/>
              <a:t>該怎麼走我們可以自己決定，所以可以找出最短路徑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9584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以下，以 </a:t>
            </a:r>
            <a:r>
              <a:rPr lang="en-US" altLang="zh-TW" dirty="0" smtClean="0"/>
              <a:t>volcano</a:t>
            </a:r>
            <a:r>
              <a:rPr lang="en-US" altLang="zh-TW" baseline="0" dirty="0" smtClean="0"/>
              <a:t> crossing</a:t>
            </a:r>
            <a:r>
              <a:rPr lang="zh-TW" altLang="en-US" baseline="0" dirty="0" smtClean="0"/>
              <a:t> 做舉例，說明 </a:t>
            </a:r>
            <a:r>
              <a:rPr lang="en-US" altLang="zh-TW" baseline="0" dirty="0" smtClean="0"/>
              <a:t>deter. </a:t>
            </a:r>
            <a:r>
              <a:rPr lang="zh-TW" altLang="en-US" baseline="0" dirty="0" smtClean="0"/>
              <a:t>和 </a:t>
            </a:r>
            <a:r>
              <a:rPr lang="en-US" altLang="zh-TW" baseline="0" dirty="0" smtClean="0"/>
              <a:t>random process</a:t>
            </a:r>
            <a:r>
              <a:rPr lang="zh-TW" altLang="en-US" baseline="0" dirty="0" smtClean="0"/>
              <a:t> 之間的差別</a:t>
            </a:r>
            <a:endParaRPr lang="en-US" altLang="zh-TW" dirty="0" smtClean="0"/>
          </a:p>
          <a:p>
            <a:r>
              <a:rPr lang="en-US" altLang="zh-TW" dirty="0" smtClean="0"/>
              <a:t>Deter.</a:t>
            </a:r>
            <a:r>
              <a:rPr lang="en-US" altLang="zh-TW" baseline="0" dirty="0" smtClean="0"/>
              <a:t> Process </a:t>
            </a:r>
            <a:r>
              <a:rPr lang="en-US" altLang="zh-TW" dirty="0" smtClean="0"/>
              <a:t>Problem</a:t>
            </a:r>
            <a:r>
              <a:rPr lang="en-US" altLang="zh-TW" baseline="0" dirty="0" smtClean="0"/>
              <a:t> : </a:t>
            </a:r>
            <a:r>
              <a:rPr lang="zh-TW" altLang="en-US" baseline="0" dirty="0" smtClean="0"/>
              <a:t>你該怎麼走，才能讓你的收益最大化</a:t>
            </a:r>
            <a:r>
              <a:rPr lang="en-US" altLang="zh-TW" baseline="0" dirty="0" smtClean="0"/>
              <a:t>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Random Process Problem : </a:t>
            </a:r>
            <a:r>
              <a:rPr lang="zh-TW" altLang="en-US" baseline="0" dirty="0" smtClean="0"/>
              <a:t>當失足機率 </a:t>
            </a:r>
            <a:r>
              <a:rPr lang="en-US" altLang="zh-TW" baseline="0" dirty="0" smtClean="0"/>
              <a:t>XX</a:t>
            </a:r>
            <a:r>
              <a:rPr lang="zh-TW" altLang="en-US" baseline="0" dirty="0" smtClean="0"/>
              <a:t>，</a:t>
            </a:r>
            <a:r>
              <a:rPr lang="zh-TW" altLang="en-US" dirty="0" smtClean="0"/>
              <a:t>是否值得我冒著風險跑過去釣魚</a:t>
            </a:r>
            <a:r>
              <a:rPr lang="en-US" altLang="zh-TW" dirty="0" smtClean="0"/>
              <a:t>?</a:t>
            </a:r>
            <a:r>
              <a:rPr lang="zh-TW" altLang="en-US" dirty="0" smtClean="0"/>
              <a:t>具體的期望收穫值是多少</a:t>
            </a:r>
            <a:r>
              <a:rPr lang="en-US" altLang="zh-TW" dirty="0" smtClean="0"/>
              <a:t>?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944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Deter.</a:t>
            </a:r>
            <a:r>
              <a:rPr lang="en-US" altLang="zh-TW" baseline="0" dirty="0" smtClean="0"/>
              <a:t> Process </a:t>
            </a:r>
            <a:r>
              <a:rPr lang="en-US" altLang="zh-TW" dirty="0" smtClean="0"/>
              <a:t>Problem</a:t>
            </a:r>
            <a:r>
              <a:rPr lang="en-US" altLang="zh-TW" baseline="0" dirty="0" smtClean="0"/>
              <a:t> : </a:t>
            </a:r>
            <a:r>
              <a:rPr lang="zh-TW" altLang="en-US" baseline="0" dirty="0" smtClean="0"/>
              <a:t>你該怎麼走，才能讓你的收益最大化</a:t>
            </a:r>
            <a:r>
              <a:rPr lang="en-US" altLang="zh-TW" baseline="0" dirty="0" smtClean="0"/>
              <a:t>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Random Process Problem : </a:t>
            </a:r>
            <a:r>
              <a:rPr lang="zh-TW" altLang="en-US" baseline="0" dirty="0" smtClean="0"/>
              <a:t>當失足機率 </a:t>
            </a:r>
            <a:r>
              <a:rPr lang="en-US" altLang="zh-TW" baseline="0" dirty="0" smtClean="0"/>
              <a:t>XX</a:t>
            </a:r>
            <a:r>
              <a:rPr lang="zh-TW" altLang="en-US" baseline="0" dirty="0" smtClean="0"/>
              <a:t>，</a:t>
            </a:r>
            <a:r>
              <a:rPr lang="zh-TW" altLang="en-US" dirty="0" smtClean="0"/>
              <a:t>是否值得我冒著風險跑過去釣魚</a:t>
            </a:r>
            <a:r>
              <a:rPr lang="en-US" altLang="zh-TW" dirty="0" smtClean="0"/>
              <a:t>?</a:t>
            </a:r>
            <a:r>
              <a:rPr lang="zh-TW" altLang="en-US" dirty="0" smtClean="0"/>
              <a:t>具體的期望收穫值是多少</a:t>
            </a:r>
            <a:r>
              <a:rPr lang="en-US" altLang="zh-TW" dirty="0" smtClean="0"/>
              <a:t>?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944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zh-TW" altLang="en-US" dirty="0" smtClean="0"/>
              <a:t>接下來，介紹另一個範例 </a:t>
            </a:r>
            <a:r>
              <a:rPr lang="en-US" altLang="zh-TW" dirty="0" smtClean="0"/>
              <a:t>dice game</a:t>
            </a:r>
            <a:r>
              <a:rPr lang="zh-TW" altLang="en-US" dirty="0" smtClean="0"/>
              <a:t>，說明如何把這樣一個 </a:t>
            </a:r>
            <a:r>
              <a:rPr lang="en-US" altLang="zh-TW" dirty="0" smtClean="0"/>
              <a:t>random process</a:t>
            </a:r>
            <a:r>
              <a:rPr lang="zh-TW" altLang="en-US" dirty="0" smtClean="0"/>
              <a:t> 問題轉換成 </a:t>
            </a:r>
            <a:r>
              <a:rPr lang="en-US" altLang="zh-TW" dirty="0" smtClean="0"/>
              <a:t>MDP mode</a:t>
            </a:r>
            <a:r>
              <a:rPr lang="en-US" altLang="zh-TW" baseline="0" dirty="0" smtClean="0"/>
              <a:t>l</a:t>
            </a:r>
            <a:r>
              <a:rPr lang="zh-TW" altLang="en-US" baseline="0" dirty="0" smtClean="0"/>
              <a:t> 來描述</a:t>
            </a:r>
            <a:endParaRPr lang="en-US" altLang="zh-TW" dirty="0" smtClean="0"/>
          </a:p>
          <a:p>
            <a:pPr marL="171450" indent="-171450">
              <a:buFont typeface="Arial" charset="0"/>
              <a:buChar char="•"/>
            </a:pPr>
            <a:r>
              <a:rPr lang="en-US" altLang="zh-TW" dirty="0" smtClean="0"/>
              <a:t>Problem</a:t>
            </a:r>
            <a:r>
              <a:rPr lang="en-US" altLang="zh-TW" baseline="0" dirty="0" smtClean="0"/>
              <a:t> : </a:t>
            </a:r>
            <a:r>
              <a:rPr lang="zh-TW" altLang="en-US" baseline="0" dirty="0" smtClean="0"/>
              <a:t>怎麼選擇，才能讓我的利益最大化</a:t>
            </a:r>
            <a:endParaRPr lang="en-US" altLang="zh-TW" dirty="0" smtClean="0"/>
          </a:p>
          <a:p>
            <a:pPr marL="171450" indent="-171450">
              <a:buFont typeface="Arial" charset="0"/>
              <a:buChar char="•"/>
            </a:pPr>
            <a:r>
              <a:rPr lang="zh-TW" altLang="en-US" dirty="0" smtClean="0"/>
              <a:t>這是一個 </a:t>
            </a:r>
            <a:r>
              <a:rPr lang="en-US" altLang="zh-TW" dirty="0" smtClean="0"/>
              <a:t>random process</a:t>
            </a:r>
            <a:r>
              <a:rPr lang="zh-TW" altLang="en-US" dirty="0" smtClean="0"/>
              <a:t>，因為 </a:t>
            </a:r>
            <a:r>
              <a:rPr lang="en-US" altLang="zh-TW" dirty="0" smtClean="0"/>
              <a:t>stay</a:t>
            </a:r>
            <a:r>
              <a:rPr lang="zh-TW" altLang="en-US" dirty="0" smtClean="0"/>
              <a:t> 的結果不一定</a:t>
            </a:r>
            <a:endParaRPr lang="en-US" altLang="zh-TW" dirty="0" smtClean="0"/>
          </a:p>
          <a:p>
            <a:pPr marL="171450" indent="-171450">
              <a:buFont typeface="Arial" charset="0"/>
              <a:buChar char="•"/>
            </a:pPr>
            <a:r>
              <a:rPr lang="en-US" altLang="zh-TW" dirty="0" smtClean="0"/>
              <a:t>Stay 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expect value =&gt; </a:t>
            </a:r>
            <a:r>
              <a:rPr lang="zh-TW" altLang="en-US" dirty="0" smtClean="0"/>
              <a:t>最佳策略或許是 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1567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156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17"/>
          <p:cNvGrpSpPr>
            <a:grpSpLocks/>
          </p:cNvGrpSpPr>
          <p:nvPr/>
        </p:nvGrpSpPr>
        <p:grpSpPr bwMode="auto">
          <a:xfrm>
            <a:off x="2" y="1"/>
            <a:ext cx="9143995" cy="5186363"/>
            <a:chOff x="0" y="0"/>
            <a:chExt cx="9143995" cy="6915151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5399085" y="6113464"/>
              <a:ext cx="3744910" cy="801687"/>
              <a:chOff x="3379" y="3851"/>
              <a:chExt cx="2359" cy="505"/>
            </a:xfrm>
          </p:grpSpPr>
          <p:pic>
            <p:nvPicPr>
              <p:cNvPr id="11" name="Picture 1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0" y="3851"/>
                <a:ext cx="398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矩形 18"/>
              <p:cNvSpPr>
                <a:spLocks noChangeArrowheads="1"/>
              </p:cNvSpPr>
              <p:nvPr/>
            </p:nvSpPr>
            <p:spPr bwMode="auto">
              <a:xfrm>
                <a:off x="3379" y="4020"/>
                <a:ext cx="19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r" eaLnBrk="1" hangingPunct="1"/>
                <a:r>
                  <a:rPr lang="en-US" altLang="zh-TW" sz="1000">
                    <a:solidFill>
                      <a:srgbClr val="969696"/>
                    </a:solidFill>
                    <a:latin typeface="Calibri" pitchFamily="34" charset="0"/>
                  </a:rPr>
                  <a:t>National Chung Cheng University</a:t>
                </a:r>
              </a:p>
              <a:p>
                <a:pPr algn="r" eaLnBrk="1" hangingPunct="1"/>
                <a:r>
                  <a:rPr lang="en-US" altLang="zh-TW" sz="1000">
                    <a:solidFill>
                      <a:srgbClr val="969696"/>
                    </a:solidFill>
                    <a:latin typeface="Calibri" pitchFamily="34" charset="0"/>
                  </a:rPr>
                  <a:t>Dept. Computer Science &amp; Information Engineering</a:t>
                </a:r>
              </a:p>
            </p:txBody>
          </p:sp>
        </p:grp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60" b="24757"/>
            <a:stretch>
              <a:fillRect/>
            </a:stretch>
          </p:blipFill>
          <p:spPr bwMode="auto">
            <a:xfrm>
              <a:off x="0" y="4643438"/>
              <a:ext cx="2271713" cy="2214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09"/>
            <a:stretch>
              <a:fillRect/>
            </a:stretch>
          </p:blipFill>
          <p:spPr bwMode="auto">
            <a:xfrm>
              <a:off x="2214563" y="5053013"/>
              <a:ext cx="1819275" cy="180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68" t="33981"/>
            <a:stretch>
              <a:fillRect/>
            </a:stretch>
          </p:blipFill>
          <p:spPr bwMode="auto">
            <a:xfrm>
              <a:off x="0" y="0"/>
              <a:ext cx="2286000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67"/>
            <a:stretch>
              <a:fillRect/>
            </a:stretch>
          </p:blipFill>
          <p:spPr bwMode="auto">
            <a:xfrm>
              <a:off x="0" y="1162050"/>
              <a:ext cx="1052513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16"/>
            <p:cNvSpPr>
              <a:spLocks noChangeArrowheads="1"/>
            </p:cNvSpPr>
            <p:nvPr/>
          </p:nvSpPr>
          <p:spPr bwMode="auto">
            <a:xfrm>
              <a:off x="142875" y="6367463"/>
              <a:ext cx="4284663" cy="45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TW" sz="1600" b="1" dirty="0" smtClean="0">
                  <a:latin typeface="Calibri" pitchFamily="34" charset="0"/>
                </a:rPr>
                <a:t>2022</a:t>
              </a:r>
              <a:r>
                <a:rPr lang="en-US" altLang="zh-TW" sz="1600" b="1" baseline="0" dirty="0" smtClean="0">
                  <a:latin typeface="Calibri" pitchFamily="34" charset="0"/>
                </a:rPr>
                <a:t> </a:t>
              </a:r>
              <a:r>
                <a:rPr lang="en-US" altLang="zh-TW" sz="1600" b="1" dirty="0">
                  <a:latin typeface="Calibri" pitchFamily="34" charset="0"/>
                </a:rPr>
                <a:t>Mobile All-IP Networking Laboratory</a:t>
              </a: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57301"/>
            <a:ext cx="7772400" cy="1102519"/>
          </a:xfrm>
        </p:spPr>
        <p:txBody>
          <a:bodyPr/>
          <a:lstStyle>
            <a:lvl1pPr>
              <a:defRPr sz="4000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544" y="2574131"/>
            <a:ext cx="8208912" cy="131445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1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fld id="{5F7093AB-F79C-4BA7-8E6F-8AA5C29063BD}" type="datetimeFigureOut">
              <a:rPr lang="en-US" altLang="zh-TW" smtClean="0"/>
              <a:pPr>
                <a:defRPr/>
              </a:pPr>
              <a:t>10/23/2022</a:t>
            </a:fld>
            <a:endParaRPr lang="en-US" altLang="zh-TW" dirty="0"/>
          </a:p>
        </p:txBody>
      </p:sp>
      <p:sp>
        <p:nvSpPr>
          <p:cNvPr id="1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D61747CA-6C1E-4446-8FA4-5137012A2AF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077051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BF0B-EED8-4B29-9F1D-DA1BBEF7DC31}" type="datetimeFigureOut">
              <a:rPr lang="en-US" altLang="zh-TW"/>
              <a:pPr>
                <a:defRPr/>
              </a:pPr>
              <a:t>10/23/2022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DA85F-3D2A-4F46-A58B-894C3EF41ED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854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>
            <a:off x="457200" y="1120380"/>
            <a:ext cx="8229600" cy="11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67482-D4FB-4E01-B12C-754B752AED2C}" type="datetimeFigureOut">
              <a:rPr lang="en-US" altLang="zh-TW"/>
              <a:pPr>
                <a:defRPr/>
              </a:pPr>
              <a:t>10/23/2022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567FE-EC00-4849-B10E-5259B346E6C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0744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 rot="5400000">
            <a:off x="4381501" y="2399905"/>
            <a:ext cx="4343400" cy="31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BC6D7-38DF-4CBE-ADAA-EA7A0CEC6626}" type="datetimeFigureOut">
              <a:rPr lang="en-US" altLang="zh-TW"/>
              <a:pPr>
                <a:defRPr/>
              </a:pPr>
              <a:t>10/23/2022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A4E43-9B92-409B-85D9-FFA5151A5CE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369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CF388-C290-4C08-931F-D0512CF78139}" type="datetimeFigureOut">
              <a:rPr lang="en-US" altLang="zh-TW"/>
              <a:pPr>
                <a:defRPr/>
              </a:pPr>
              <a:t>10/23/2022</a:t>
            </a:fld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9B9EC-0128-4026-ACF0-03CF67F6A053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xmlns="" id="{141B8D3B-EE7C-41AB-9EE1-E49D4F406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1511"/>
            <a:ext cx="8229600" cy="4183112"/>
          </a:xfrm>
        </p:spPr>
        <p:txBody>
          <a:bodyPr/>
          <a:lstStyle>
            <a:lvl1pPr marL="0" indent="0">
              <a:buFont typeface="Wingdings" pitchFamily="2" charset="2"/>
              <a:buNone/>
              <a:defRPr b="0" u="none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2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>
            <a:off x="457200" y="843559"/>
            <a:ext cx="8229600" cy="11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8357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57200" y="951570"/>
            <a:ext cx="8229600" cy="372641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0" u="none">
                <a:solidFill>
                  <a:schemeClr val="tx2">
                    <a:lumMod val="75000"/>
                  </a:schemeClr>
                </a:solidFill>
              </a:defRPr>
            </a:lvl1pPr>
            <a:lvl2pPr marL="561600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612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418400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75600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  <a:r>
              <a:rPr lang="en-US" altLang="zh-TW" dirty="0"/>
              <a:t>	</a:t>
            </a:r>
            <a:endParaRPr lang="zh-TW" altLang="en-US" dirty="0"/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92AB-A314-44BB-91D0-ED6688F21000}" type="datetimeFigureOut">
              <a:rPr lang="en-US" altLang="zh-TW"/>
              <a:pPr>
                <a:defRPr/>
              </a:pPr>
              <a:t>10/23/2022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579F2-1A7F-4D5A-B277-22442BDE9D1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021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D4CBB-7BE4-4FD2-81E3-7ED1DD994E9B}" type="datetimeFigureOut">
              <a:rPr lang="en-US" altLang="zh-TW"/>
              <a:pPr>
                <a:defRPr/>
              </a:pPr>
              <a:t>10/23/2022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92773-4CBE-4CBE-A394-C197803907B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9339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>
            <a:off x="457200" y="1120380"/>
            <a:ext cx="8229600" cy="11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02E17-9E46-4F8B-9797-61920A3D5238}" type="datetimeFigureOut">
              <a:rPr lang="en-US" altLang="zh-TW"/>
              <a:pPr>
                <a:defRPr/>
              </a:pPr>
              <a:t>10/23/2022</a:t>
            </a:fld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BB262-AAA7-4C4E-92E4-B7BEDD9FFC7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4337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/>
          <p:cNvCxnSpPr/>
          <p:nvPr/>
        </p:nvCxnSpPr>
        <p:spPr>
          <a:xfrm>
            <a:off x="457200" y="1120380"/>
            <a:ext cx="8229600" cy="11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E7A18-B9A2-42C3-8A41-4ADDEE522BF2}" type="datetimeFigureOut">
              <a:rPr lang="en-US" altLang="zh-TW"/>
              <a:pPr>
                <a:defRPr/>
              </a:pPr>
              <a:t>10/23/2022</a:t>
            </a:fld>
            <a:endParaRPr lang="en-US" altLang="zh-TW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B4D82-36A5-476D-A7D4-0DF34D5A727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508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/>
          <p:cNvCxnSpPr/>
          <p:nvPr/>
        </p:nvCxnSpPr>
        <p:spPr>
          <a:xfrm>
            <a:off x="457200" y="1120380"/>
            <a:ext cx="8229600" cy="11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97912-2D1C-4983-A9CB-38ED503FEA17}" type="datetimeFigureOut">
              <a:rPr lang="en-US" altLang="zh-TW"/>
              <a:pPr>
                <a:defRPr/>
              </a:pPr>
              <a:t>10/23/2022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FE395-7D20-4155-85F2-935B9810192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447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79E5A-F5C3-4D8A-B133-413767E898ED}" type="datetimeFigureOut">
              <a:rPr lang="en-US" altLang="zh-TW"/>
              <a:pPr>
                <a:defRPr/>
              </a:pPr>
              <a:t>10/23/2022</a:t>
            </a:fld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7BA98-52AD-4ACA-9D91-D737A22D8FB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20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0A6DF-46C3-44EB-81EA-BEBD6CBD7623}" type="datetimeFigureOut">
              <a:rPr lang="en-US" altLang="zh-TW"/>
              <a:pPr>
                <a:defRPr/>
              </a:pPr>
              <a:t>10/23/2022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50B32-FA45-45FD-B85B-5D30511CA89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129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2" descr="logo_ppt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14850"/>
            <a:ext cx="226355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10716"/>
            <a:ext cx="611556" cy="52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矩形 20"/>
          <p:cNvSpPr>
            <a:spLocks noChangeArrowheads="1"/>
          </p:cNvSpPr>
          <p:nvPr/>
        </p:nvSpPr>
        <p:spPr bwMode="auto">
          <a:xfrm>
            <a:off x="522809" y="45244"/>
            <a:ext cx="31130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TW" sz="1000" dirty="0">
                <a:solidFill>
                  <a:srgbClr val="969696"/>
                </a:solidFill>
                <a:latin typeface="Calibri" pitchFamily="34" charset="0"/>
              </a:rPr>
              <a:t>National Chung Cheng University</a:t>
            </a:r>
          </a:p>
          <a:p>
            <a:pPr eaLnBrk="1" hangingPunct="1"/>
            <a:r>
              <a:rPr lang="en-US" altLang="zh-TW" sz="1000" dirty="0">
                <a:solidFill>
                  <a:srgbClr val="969696"/>
                </a:solidFill>
                <a:latin typeface="Calibri" pitchFamily="34" charset="0"/>
              </a:rPr>
              <a:t>Dept. Computer Science &amp; Information Engineering</a:t>
            </a:r>
          </a:p>
        </p:txBody>
      </p:sp>
      <p:sp>
        <p:nvSpPr>
          <p:cNvPr id="1029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58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30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843559"/>
            <a:ext cx="8229600" cy="375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393CD7C-6712-45EC-8ABE-739BFE406D0B}" type="datetimeFigureOut">
              <a:rPr lang="en-US" altLang="zh-TW"/>
              <a:pPr>
                <a:defRPr/>
              </a:pPr>
              <a:t>10/23/2022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b="1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A23A045-CDE9-4023-B407-6A58C5C8B5D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9" r:id="rId2"/>
    <p:sldLayoutId id="2147483795" r:id="rId3"/>
    <p:sldLayoutId id="2147483790" r:id="rId4"/>
    <p:sldLayoutId id="2147483796" r:id="rId5"/>
    <p:sldLayoutId id="2147483797" r:id="rId6"/>
    <p:sldLayoutId id="2147483798" r:id="rId7"/>
    <p:sldLayoutId id="2147483791" r:id="rId8"/>
    <p:sldLayoutId id="2147483792" r:id="rId9"/>
    <p:sldLayoutId id="2147483793" r:id="rId10"/>
    <p:sldLayoutId id="2147483799" r:id="rId11"/>
    <p:sldLayoutId id="214748380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rtl="0" eaLnBrk="1" fontAlgn="base" hangingPunct="1">
        <a:spcBef>
          <a:spcPts val="1768"/>
        </a:spcBef>
        <a:spcAft>
          <a:spcPct val="0"/>
        </a:spcAft>
        <a:buFont typeface="Wingdings" panose="05000000000000000000" pitchFamily="2" charset="2"/>
        <a:buNone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561600" indent="-284163" algn="l" rtl="0" eaLnBrk="1" fontAlgn="base" hangingPunct="1">
        <a:spcBef>
          <a:spcPts val="1768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961200" indent="-227013" algn="l" rtl="0" eaLnBrk="1" fontAlgn="base" hangingPunct="1">
        <a:spcBef>
          <a:spcPts val="1768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418400" indent="-227013" algn="l" rtl="0" eaLnBrk="1" fontAlgn="base" hangingPunct="1">
        <a:spcBef>
          <a:spcPts val="1768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1875600" indent="-227013" algn="l" rtl="0" eaLnBrk="1" fontAlgn="base" hangingPunct="1">
        <a:spcBef>
          <a:spcPts val="1768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Relationship Id="rId5" Type="http://schemas.openxmlformats.org/officeDocument/2006/relationships/image" Target="../media/image39.png"/><Relationship Id="rId4" Type="http://schemas.microsoft.com/office/2007/relationships/hdphoto" Target="../media/hdphoto4.wdp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33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ctrTitle"/>
          </p:nvPr>
        </p:nvSpPr>
        <p:spPr>
          <a:xfrm>
            <a:off x="395536" y="821161"/>
            <a:ext cx="8352928" cy="1102519"/>
          </a:xfrm>
        </p:spPr>
        <p:txBody>
          <a:bodyPr/>
          <a:lstStyle/>
          <a:p>
            <a:pPr defTabSz="912813"/>
            <a:r>
              <a:rPr lang="en-US" altLang="zh-TW" sz="3600" dirty="0"/>
              <a:t>(</a:t>
            </a:r>
            <a:r>
              <a:rPr lang="en-US" altLang="zh-TW" sz="3600" dirty="0" smtClean="0"/>
              <a:t>2016)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SEGUE :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quality </a:t>
            </a:r>
            <a:r>
              <a:rPr lang="en-US" altLang="zh-TW" sz="3600" dirty="0"/>
              <a:t>of service aware edge cloud service migration</a:t>
            </a:r>
            <a:endParaRPr lang="zh-TW" altLang="zh-TW" sz="3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4080" y="2191327"/>
            <a:ext cx="8780408" cy="210861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400" dirty="0" err="1"/>
              <a:t>Wuyang</a:t>
            </a:r>
            <a:r>
              <a:rPr lang="en-US" altLang="zh-TW" sz="2400" dirty="0"/>
              <a:t> Zhang, Yi Hu, </a:t>
            </a:r>
            <a:r>
              <a:rPr lang="en-US" altLang="zh-TW" sz="2400" dirty="0" err="1"/>
              <a:t>Yanyong</a:t>
            </a:r>
            <a:r>
              <a:rPr lang="en-US" altLang="zh-TW" sz="2400" dirty="0"/>
              <a:t> Zhang, </a:t>
            </a:r>
            <a:r>
              <a:rPr lang="en-US" altLang="zh-TW" sz="2400" dirty="0" err="1"/>
              <a:t>Dipankar</a:t>
            </a:r>
            <a:r>
              <a:rPr lang="en-US" altLang="zh-TW" sz="2400" dirty="0"/>
              <a:t> </a:t>
            </a:r>
            <a:r>
              <a:rPr lang="en-US" altLang="zh-TW" sz="2400" dirty="0" err="1" smtClean="0"/>
              <a:t>Raychaudhuri</a:t>
            </a:r>
            <a:endParaRPr lang="en-US" altLang="zh-TW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altLang="zh-TW" sz="2400" dirty="0"/>
              <a:t>2016 IEEE 8th International Conference on Cloud Computing Technology and Science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66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Introduction to Markov Decision Process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92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 smtClean="0"/>
              <a:t>Deterministic Process  vs.  Stochastic </a:t>
            </a:r>
            <a:r>
              <a:rPr lang="en-US" altLang="zh-TW" sz="2800" dirty="0"/>
              <a:t>P</a:t>
            </a:r>
            <a:r>
              <a:rPr lang="en-US" altLang="zh-TW" sz="2800" dirty="0" smtClean="0"/>
              <a:t>rocess</a:t>
            </a:r>
            <a:endParaRPr lang="zh-TW" altLang="en-US" sz="28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Deterministic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確定性的</a:t>
            </a:r>
            <a:r>
              <a:rPr lang="en-US" altLang="zh-TW" dirty="0" smtClean="0"/>
              <a:t>) process :</a:t>
            </a:r>
          </a:p>
          <a:p>
            <a:endParaRPr lang="en-US" altLang="zh-TW" sz="1200" dirty="0" smtClean="0"/>
          </a:p>
          <a:p>
            <a:endParaRPr lang="en-US" altLang="zh-TW" sz="1200" dirty="0" smtClean="0"/>
          </a:p>
          <a:p>
            <a:endParaRPr lang="en-US" altLang="zh-TW" sz="1200" dirty="0" smtClean="0"/>
          </a:p>
          <a:p>
            <a:r>
              <a:rPr lang="en-US" altLang="zh-TW" dirty="0" smtClean="0"/>
              <a:t>Stochastic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隨機的</a:t>
            </a:r>
            <a:r>
              <a:rPr lang="en-US" altLang="zh-TW" dirty="0" smtClean="0"/>
              <a:t>) process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endParaRPr lang="en-US" altLang="zh-TW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B9EC-0128-4026-ACF0-03CF67F6A053}" type="slidenum">
              <a:rPr lang="en-US" altLang="zh-TW" smtClean="0"/>
              <a:pPr/>
              <a:t>11</a:t>
            </a:fld>
            <a:endParaRPr lang="en-US" altLang="zh-TW"/>
          </a:p>
        </p:txBody>
      </p:sp>
      <p:pic>
        <p:nvPicPr>
          <p:cNvPr id="1026" name="Picture 2" descr="C:\Users\yxguo\Downloads\rand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38488"/>
            <a:ext cx="3353444" cy="200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xguo\Downloads\deterministi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212" y="1346262"/>
            <a:ext cx="3895914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80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en-US" altLang="zh-TW" dirty="0" smtClean="0"/>
              <a:t>Volcano Crossing Problem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12</a:t>
            </a:fld>
            <a:endParaRPr lang="en-US" altLang="zh-TW"/>
          </a:p>
        </p:txBody>
      </p:sp>
      <p:pic>
        <p:nvPicPr>
          <p:cNvPr id="6" name="Picture 2" descr="C:\Users\yxguo\Downloads\volcano proble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810" y="1607997"/>
            <a:ext cx="3634382" cy="262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5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en-US" altLang="zh-TW" dirty="0" smtClean="0"/>
              <a:t>Example 1 : Volcano Crossing Problem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If this is deterministic process :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13</a:t>
            </a:fld>
            <a:endParaRPr lang="en-US" altLang="zh-TW"/>
          </a:p>
        </p:txBody>
      </p:sp>
      <p:pic>
        <p:nvPicPr>
          <p:cNvPr id="1026" name="Picture 2" descr="C:\Users\yxguo\Downloads\volcano proble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810" y="1607997"/>
            <a:ext cx="3634382" cy="262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單箭頭接點 5"/>
          <p:cNvCxnSpPr/>
          <p:nvPr/>
        </p:nvCxnSpPr>
        <p:spPr>
          <a:xfrm>
            <a:off x="2915816" y="2931790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4067944" y="2704772"/>
            <a:ext cx="0" cy="4268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4054955" y="3579862"/>
            <a:ext cx="0" cy="4268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5868144" y="2715766"/>
            <a:ext cx="0" cy="426828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5868144" y="3579862"/>
            <a:ext cx="0" cy="426828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4716016" y="3793276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2 : Dice Game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897564"/>
                <a:ext cx="4104456" cy="3726414"/>
              </a:xfrm>
            </p:spPr>
            <p:txBody>
              <a:bodyPr/>
              <a:lstStyle/>
              <a:p>
                <a:r>
                  <a:rPr lang="en-US" altLang="zh-TW" sz="1800" dirty="0" smtClean="0"/>
                  <a:t>For each turn 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TW" sz="1800" dirty="0" smtClean="0"/>
                  <a:t>If you quit the game, you get</a:t>
                </a:r>
                <a:r>
                  <a:rPr lang="zh-TW" altLang="en-US" sz="1800" dirty="0" smtClean="0"/>
                  <a:t> </a:t>
                </a:r>
                <a:r>
                  <a:rPr lang="en-US" altLang="zh-TW" sz="1800" dirty="0" smtClean="0"/>
                  <a:t>$10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TW" sz="1800" dirty="0" smtClean="0"/>
                  <a:t>If you stay in game, you get $4 and roll a dice</a:t>
                </a:r>
              </a:p>
              <a:p>
                <a:pPr marL="904500" lvl="1" indent="-342900"/>
                <a:r>
                  <a:rPr lang="en-US" altLang="zh-TW" sz="1800" dirty="0" smtClean="0"/>
                  <a:t>If the dice is 1 or 2 ( 1/3 chance ), game over</a:t>
                </a:r>
              </a:p>
              <a:p>
                <a:pPr marL="904500" lvl="1" indent="-342900"/>
                <a:endParaRPr lang="en-US" altLang="zh-TW" sz="600" dirty="0"/>
              </a:p>
              <a:p>
                <a:r>
                  <a:rPr lang="en-US" altLang="zh-TW" sz="1800" dirty="0"/>
                  <a:t>Expected value for continuous stay :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1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altLang="zh-TW" sz="1800" i="1">
                        <a:latin typeface="Cambria Math"/>
                        <a:ea typeface="Cambria Math"/>
                      </a:rPr>
                      <m:t>×4+(</m:t>
                    </m:r>
                    <m:f>
                      <m:fPr>
                        <m:ctrlPr>
                          <a:rPr lang="en-US" altLang="zh-TW" sz="18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US" altLang="zh-TW" sz="1800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altLang="zh-TW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1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altLang="zh-TW" sz="1800" i="1">
                        <a:latin typeface="Cambria Math"/>
                        <a:ea typeface="Cambria Math"/>
                      </a:rPr>
                      <m:t>×4)</m:t>
                    </m:r>
                  </m:oMath>
                </a14:m>
                <a:r>
                  <a:rPr lang="en-US" altLang="zh-TW" sz="1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altLang="zh-TW" sz="1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18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TW" sz="1800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×</m:t>
                        </m:r>
                        <m:f>
                          <m:fPr>
                            <m:ctrlPr>
                              <a:rPr lang="en-US" altLang="zh-TW" sz="18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TW" sz="1800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×</m:t>
                        </m:r>
                        <m:f>
                          <m:fPr>
                            <m:ctrlPr>
                              <a:rPr lang="en-US" altLang="zh-TW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1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18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×4</m:t>
                        </m:r>
                      </m:e>
                    </m:d>
                    <m:r>
                      <a:rPr lang="en-US" altLang="zh-TW" sz="1800" i="1">
                        <a:latin typeface="Cambria Math"/>
                        <a:ea typeface="Cambria Math"/>
                      </a:rPr>
                      <m:t>+…=</m:t>
                    </m:r>
                    <m:r>
                      <a:rPr lang="en-US" altLang="zh-TW" sz="1800" b="1">
                        <a:latin typeface="Cambria Math"/>
                        <a:ea typeface="Cambria Math"/>
                      </a:rPr>
                      <m:t>𝟏𝟐</m:t>
                    </m:r>
                  </m:oMath>
                </a14:m>
                <a:endParaRPr lang="en-US" altLang="zh-TW" sz="1800" b="1" dirty="0"/>
              </a:p>
              <a:p>
                <a:pPr marL="342900" indent="-342900"/>
                <a:endParaRPr lang="en-US" altLang="zh-TW" sz="1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897564"/>
                <a:ext cx="4104456" cy="3726414"/>
              </a:xfrm>
              <a:blipFill rotWithShape="1">
                <a:blip r:embed="rId3"/>
                <a:stretch>
                  <a:fillRect l="-1634" t="-817" r="-297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55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2 : Dice Game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897564"/>
                <a:ext cx="4104456" cy="3726414"/>
              </a:xfrm>
            </p:spPr>
            <p:txBody>
              <a:bodyPr/>
              <a:lstStyle/>
              <a:p>
                <a:r>
                  <a:rPr lang="en-US" altLang="zh-TW" sz="1800" dirty="0" smtClean="0"/>
                  <a:t>For each turn 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TW" sz="1800" dirty="0" smtClean="0"/>
                  <a:t>If you quit the game, you get</a:t>
                </a:r>
                <a:r>
                  <a:rPr lang="zh-TW" altLang="en-US" sz="1800" dirty="0" smtClean="0"/>
                  <a:t> </a:t>
                </a:r>
                <a:r>
                  <a:rPr lang="en-US" altLang="zh-TW" sz="1800" dirty="0" smtClean="0"/>
                  <a:t>$10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TW" sz="1800" dirty="0" smtClean="0"/>
                  <a:t>If you stay in game, you get $4 and roll a dice</a:t>
                </a:r>
              </a:p>
              <a:p>
                <a:pPr marL="904500" lvl="1" indent="-342900"/>
                <a:r>
                  <a:rPr lang="en-US" altLang="zh-TW" sz="1800" dirty="0" smtClean="0"/>
                  <a:t>If the dice is 1 or 2 ( 1/3 chance ), game over</a:t>
                </a:r>
              </a:p>
              <a:p>
                <a:pPr marL="904500" lvl="1" indent="-342900"/>
                <a:endParaRPr lang="en-US" altLang="zh-TW" sz="600" dirty="0"/>
              </a:p>
              <a:p>
                <a:r>
                  <a:rPr lang="en-US" altLang="zh-TW" sz="1800" dirty="0"/>
                  <a:t>Expected value for continuous stay :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1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altLang="zh-TW" sz="1800" i="1">
                        <a:latin typeface="Cambria Math"/>
                        <a:ea typeface="Cambria Math"/>
                      </a:rPr>
                      <m:t>×4+(</m:t>
                    </m:r>
                    <m:f>
                      <m:fPr>
                        <m:ctrlPr>
                          <a:rPr lang="en-US" altLang="zh-TW" sz="18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US" altLang="zh-TW" sz="1800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altLang="zh-TW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1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altLang="zh-TW" sz="1800" i="1">
                        <a:latin typeface="Cambria Math"/>
                        <a:ea typeface="Cambria Math"/>
                      </a:rPr>
                      <m:t>×4)</m:t>
                    </m:r>
                  </m:oMath>
                </a14:m>
                <a:r>
                  <a:rPr lang="en-US" altLang="zh-TW" sz="1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altLang="zh-TW" sz="1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18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TW" sz="1800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×</m:t>
                        </m:r>
                        <m:f>
                          <m:fPr>
                            <m:ctrlPr>
                              <a:rPr lang="en-US" altLang="zh-TW" sz="18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TW" sz="1800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×</m:t>
                        </m:r>
                        <m:f>
                          <m:fPr>
                            <m:ctrlPr>
                              <a:rPr lang="en-US" altLang="zh-TW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1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18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×4</m:t>
                        </m:r>
                      </m:e>
                    </m:d>
                    <m:r>
                      <a:rPr lang="en-US" altLang="zh-TW" sz="1800" i="1">
                        <a:latin typeface="Cambria Math"/>
                        <a:ea typeface="Cambria Math"/>
                      </a:rPr>
                      <m:t>+…=</m:t>
                    </m:r>
                    <m:r>
                      <a:rPr lang="en-US" altLang="zh-TW" sz="1800" b="1">
                        <a:latin typeface="Cambria Math"/>
                        <a:ea typeface="Cambria Math"/>
                      </a:rPr>
                      <m:t>𝟏𝟐</m:t>
                    </m:r>
                  </m:oMath>
                </a14:m>
                <a:endParaRPr lang="en-US" altLang="zh-TW" sz="1800" b="1" dirty="0"/>
              </a:p>
              <a:p>
                <a:pPr marL="342900" indent="-342900"/>
                <a:endParaRPr lang="en-US" altLang="zh-TW" sz="1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897564"/>
                <a:ext cx="4104456" cy="3726414"/>
              </a:xfrm>
              <a:blipFill rotWithShape="1">
                <a:blip r:embed="rId3"/>
                <a:stretch>
                  <a:fillRect l="-1634" t="-817" r="-297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15</a:t>
            </a:fld>
            <a:endParaRPr lang="en-US" altLang="zh-TW"/>
          </a:p>
        </p:txBody>
      </p:sp>
      <p:pic>
        <p:nvPicPr>
          <p:cNvPr id="5" name="Picture 2" descr="C:\Users\yxguo\Downloads\dice ga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23678"/>
            <a:ext cx="3571876" cy="20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716016" y="2710436"/>
            <a:ext cx="57606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ysClr val="windowText" lastClr="000000"/>
                </a:solidFill>
              </a:rPr>
              <a:t>⇒</a:t>
            </a:r>
          </a:p>
        </p:txBody>
      </p:sp>
    </p:spTree>
    <p:extLst>
      <p:ext uri="{BB962C8B-B14F-4D97-AF65-F5344CB8AC3E}">
        <p14:creationId xmlns:p14="http://schemas.microsoft.com/office/powerpoint/2010/main" val="38795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MDP Formulation of Dice Game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z="1600" dirty="0" smtClean="0"/>
          </a:p>
          <a:p>
            <a:endParaRPr lang="en-US" altLang="zh-TW" sz="1600" dirty="0"/>
          </a:p>
          <a:p>
            <a:endParaRPr lang="en-US" altLang="zh-TW" sz="1600" dirty="0" smtClean="0"/>
          </a:p>
          <a:p>
            <a:endParaRPr lang="en-US" altLang="zh-TW" sz="1600" dirty="0"/>
          </a:p>
          <a:p>
            <a:pPr marL="457200" indent="-45720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 marL="457200" indent="-45720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altLang="zh-TW" sz="2800" dirty="0" smtClean="0"/>
          </a:p>
          <a:p>
            <a:pPr marL="457200" indent="-457200">
              <a:lnSpc>
                <a:spcPts val="2000"/>
              </a:lnSpc>
              <a:buFont typeface="+mj-lt"/>
              <a:buAutoNum type="arabicPeriod"/>
            </a:pPr>
            <a:r>
              <a:rPr lang="en-US" altLang="zh-TW" dirty="0" smtClean="0"/>
              <a:t>State </a:t>
            </a:r>
            <a:r>
              <a:rPr lang="en-US" altLang="zh-TW" dirty="0"/>
              <a:t>=</a:t>
            </a:r>
            <a:r>
              <a:rPr lang="en-US" altLang="zh-TW" dirty="0" smtClean="0"/>
              <a:t> {in , end}</a:t>
            </a:r>
          </a:p>
          <a:p>
            <a:pPr marL="457200" indent="-457200">
              <a:lnSpc>
                <a:spcPts val="2000"/>
              </a:lnSpc>
              <a:buFont typeface="+mj-lt"/>
              <a:buAutoNum type="arabicPeriod"/>
            </a:pPr>
            <a:r>
              <a:rPr lang="en-US" altLang="zh-TW" dirty="0" smtClean="0"/>
              <a:t>Action = {stay, quit}</a:t>
            </a:r>
          </a:p>
          <a:p>
            <a:pPr marL="457200" indent="-457200">
              <a:lnSpc>
                <a:spcPts val="2000"/>
              </a:lnSpc>
              <a:buFont typeface="+mj-lt"/>
              <a:buAutoNum type="arabicPeriod"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16</a:t>
            </a:fld>
            <a:endParaRPr lang="en-US" altLang="zh-TW"/>
          </a:p>
        </p:txBody>
      </p:sp>
      <p:pic>
        <p:nvPicPr>
          <p:cNvPr id="6" name="Picture 2" descr="C:\Users\yxguo\Downloads\dice g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890" y="1166414"/>
            <a:ext cx="4384704" cy="241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17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11510"/>
            <a:ext cx="8229600" cy="4731990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457200" indent="-45720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altLang="zh-TW" sz="2800" dirty="0" smtClean="0"/>
          </a:p>
          <a:p>
            <a:pPr marL="457200" indent="-457200">
              <a:lnSpc>
                <a:spcPts val="2000"/>
              </a:lnSpc>
              <a:buFont typeface="+mj-lt"/>
              <a:buAutoNum type="arabicPeriod" startAt="3"/>
            </a:pPr>
            <a:r>
              <a:rPr lang="en-US" altLang="zh-TW" dirty="0"/>
              <a:t>Transition Probability </a:t>
            </a:r>
            <a:r>
              <a:rPr lang="en-US" altLang="zh-TW" i="1" dirty="0" smtClean="0"/>
              <a:t>T(s, </a:t>
            </a:r>
            <a:r>
              <a:rPr lang="en-US" altLang="zh-TW" i="1" dirty="0"/>
              <a:t>a, </a:t>
            </a:r>
            <a:r>
              <a:rPr lang="en-US" altLang="zh-TW" i="1" dirty="0" smtClean="0"/>
              <a:t>s</a:t>
            </a:r>
            <a:r>
              <a:rPr lang="en-US" altLang="zh-TW" i="1" dirty="0" smtClean="0">
                <a:latin typeface="+mn-lt"/>
              </a:rPr>
              <a:t>’</a:t>
            </a:r>
            <a:r>
              <a:rPr lang="en-US" altLang="zh-TW" i="1" dirty="0" smtClean="0"/>
              <a:t>) </a:t>
            </a:r>
            <a:r>
              <a:rPr lang="en-US" altLang="zh-TW" dirty="0"/>
              <a:t>: </a:t>
            </a:r>
            <a:endParaRPr lang="en-US" altLang="zh-TW" dirty="0" smtClean="0"/>
          </a:p>
          <a:p>
            <a:pPr marL="1018800" lvl="1" indent="-457200">
              <a:lnSpc>
                <a:spcPts val="2000"/>
              </a:lnSpc>
            </a:pPr>
            <a:r>
              <a:rPr lang="en-US" altLang="zh-TW" dirty="0" smtClean="0"/>
              <a:t>T(in</a:t>
            </a:r>
            <a:r>
              <a:rPr lang="en-US" altLang="zh-TW" dirty="0"/>
              <a:t>, stay, </a:t>
            </a:r>
            <a:r>
              <a:rPr lang="en-US" altLang="zh-TW" dirty="0" smtClean="0"/>
              <a:t>end) </a:t>
            </a:r>
            <a:r>
              <a:rPr lang="en-US" altLang="zh-TW" dirty="0"/>
              <a:t>= </a:t>
            </a:r>
            <a:r>
              <a:rPr lang="en-US" altLang="zh-TW" dirty="0" smtClean="0"/>
              <a:t>1/3  </a:t>
            </a:r>
            <a:r>
              <a:rPr lang="en-US" altLang="zh-TW" dirty="0"/>
              <a:t>;  T(in, stay, </a:t>
            </a:r>
            <a:r>
              <a:rPr lang="en-US" altLang="zh-TW" dirty="0" smtClean="0"/>
              <a:t>in) </a:t>
            </a:r>
            <a:r>
              <a:rPr lang="en-US" altLang="zh-TW" dirty="0"/>
              <a:t>= </a:t>
            </a:r>
            <a:r>
              <a:rPr lang="en-US" altLang="zh-TW" dirty="0" smtClean="0"/>
              <a:t>2/3 ; T(in, quit, end) = 1</a:t>
            </a:r>
            <a:endParaRPr lang="en-US" altLang="zh-TW" dirty="0"/>
          </a:p>
          <a:p>
            <a:pPr marL="457200" indent="-457200">
              <a:lnSpc>
                <a:spcPts val="2000"/>
              </a:lnSpc>
              <a:buFont typeface="+mj-lt"/>
              <a:buAutoNum type="arabicPeriod" startAt="3"/>
            </a:pPr>
            <a:r>
              <a:rPr lang="en-US" altLang="zh-TW" dirty="0"/>
              <a:t>Reward </a:t>
            </a:r>
            <a:r>
              <a:rPr lang="en-US" altLang="zh-TW" dirty="0" smtClean="0"/>
              <a:t>Function </a:t>
            </a:r>
            <a:r>
              <a:rPr lang="en-US" altLang="zh-TW" i="1" dirty="0" smtClean="0"/>
              <a:t>R(s, </a:t>
            </a:r>
            <a:r>
              <a:rPr lang="en-US" altLang="zh-TW" i="1" dirty="0"/>
              <a:t>a, </a:t>
            </a:r>
            <a:r>
              <a:rPr lang="en-US" altLang="zh-TW" i="1" dirty="0" smtClean="0"/>
              <a:t>s</a:t>
            </a:r>
            <a:r>
              <a:rPr lang="en-US" altLang="zh-TW" i="1" dirty="0" smtClean="0">
                <a:latin typeface="+mn-lt"/>
              </a:rPr>
              <a:t>’</a:t>
            </a:r>
            <a:r>
              <a:rPr lang="en-US" altLang="zh-TW" i="1" dirty="0" smtClean="0"/>
              <a:t>)</a:t>
            </a:r>
            <a:r>
              <a:rPr lang="en-US" altLang="zh-TW" dirty="0" smtClean="0"/>
              <a:t> :</a:t>
            </a:r>
          </a:p>
          <a:p>
            <a:pPr marL="1018800" lvl="1" indent="-457200">
              <a:lnSpc>
                <a:spcPts val="2000"/>
              </a:lnSpc>
            </a:pPr>
            <a:r>
              <a:rPr lang="en-US" altLang="zh-TW" dirty="0" smtClean="0"/>
              <a:t>R(in</a:t>
            </a:r>
            <a:r>
              <a:rPr lang="en-US" altLang="zh-TW" dirty="0"/>
              <a:t>, stay, in) = 4  ;  R(in, quite, end) = 10</a:t>
            </a:r>
            <a:endParaRPr lang="zh-TW" altLang="en-US" dirty="0"/>
          </a:p>
        </p:txBody>
      </p:sp>
      <p:pic>
        <p:nvPicPr>
          <p:cNvPr id="2050" name="Picture 2" descr="C:\Users\yxguo\Downloads\dice g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73528"/>
            <a:ext cx="4364980" cy="219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7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Policy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4"/>
              <p:cNvSpPr>
                <a:spLocks noGrp="1"/>
              </p:cNvSpPr>
              <p:nvPr>
                <p:ph idx="1"/>
              </p:nvPr>
            </p:nvSpPr>
            <p:spPr>
              <a:xfrm>
                <a:off x="446856" y="951570"/>
                <a:ext cx="4701208" cy="3726414"/>
              </a:xfrm>
            </p:spPr>
            <p:txBody>
              <a:bodyPr/>
              <a:lstStyle/>
              <a:p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Policy : A solution to a MDP problem</a:t>
                </a:r>
              </a:p>
              <a:p>
                <a:pPr marL="342900" lvl="1" indent="-342900"/>
                <a:r>
                  <a:rPr lang="en-US" altLang="zh-TW" dirty="0" smtClean="0"/>
                  <a:t>If problem is deterministic :  solution is a </a:t>
                </a:r>
                <a:r>
                  <a:rPr lang="en-US" altLang="zh-TW" dirty="0"/>
                  <a:t>clear path / sequences of </a:t>
                </a:r>
                <a:r>
                  <a:rPr lang="en-US" altLang="zh-TW" dirty="0" smtClean="0"/>
                  <a:t>action E</a:t>
                </a:r>
                <a:r>
                  <a:rPr lang="zh-TW" altLang="en-US" dirty="0" smtClean="0"/>
                  <a:t> → </a:t>
                </a:r>
                <a:r>
                  <a:rPr lang="en-US" altLang="zh-TW" dirty="0" smtClean="0"/>
                  <a:t>S</a:t>
                </a:r>
                <a:r>
                  <a:rPr lang="zh-TW" altLang="en-US" dirty="0"/>
                  <a:t> → </a:t>
                </a:r>
                <a:r>
                  <a:rPr lang="en-US" altLang="zh-TW" dirty="0" smtClean="0"/>
                  <a:t>E</a:t>
                </a:r>
                <a:r>
                  <a:rPr lang="zh-TW" altLang="en-US" dirty="0"/>
                  <a:t> → </a:t>
                </a:r>
                <a:r>
                  <a:rPr lang="en-US" altLang="zh-TW" dirty="0" smtClean="0"/>
                  <a:t>E</a:t>
                </a:r>
                <a:r>
                  <a:rPr lang="zh-TW" altLang="en-US" dirty="0"/>
                  <a:t> → </a:t>
                </a:r>
                <a:r>
                  <a:rPr lang="en-US" altLang="zh-TW" dirty="0" smtClean="0"/>
                  <a:t>N</a:t>
                </a:r>
                <a:r>
                  <a:rPr lang="zh-TW" altLang="en-US" dirty="0"/>
                  <a:t> → </a:t>
                </a:r>
                <a:r>
                  <a:rPr lang="en-US" altLang="zh-TW" dirty="0" smtClean="0"/>
                  <a:t>N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TW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dirty="0" smtClean="0"/>
                  <a:t>Policy   </a:t>
                </a:r>
                <a14:m>
                  <m:oMath xmlns:m="http://schemas.openxmlformats.org/officeDocument/2006/math">
                    <m:r>
                      <a:rPr lang="zh-TW" altLang="en-US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𝝅</m:t>
                    </m:r>
                    <m:d>
                      <m:dPr>
                        <m:ctrlPr>
                          <a:rPr lang="en-US" altLang="zh-TW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𝒔</m:t>
                        </m:r>
                      </m:e>
                    </m:d>
                    <m:r>
                      <a:rPr lang="en-US" altLang="zh-TW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zh-TW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𝒂</m:t>
                    </m:r>
                  </m:oMath>
                </a14:m>
                <a:r>
                  <a:rPr lang="en-US" altLang="zh-TW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:r>
                  <a:rPr lang="en-US" altLang="zh-TW" dirty="0"/>
                  <a:t>is </a:t>
                </a:r>
                <a:r>
                  <a:rPr lang="en-US" altLang="zh-TW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 set of (state, action) </a:t>
                </a:r>
                <a:r>
                  <a:rPr lang="en-US" altLang="zh-TW" dirty="0" smtClean="0"/>
                  <a:t>that </a:t>
                </a:r>
                <a:r>
                  <a:rPr lang="en-US" altLang="zh-TW" dirty="0"/>
                  <a:t>tell you what action to take </a:t>
                </a:r>
                <a:r>
                  <a:rPr lang="en-US" altLang="zh-TW" dirty="0" smtClean="0"/>
                  <a:t>when you are under particular state</a:t>
                </a:r>
              </a:p>
            </p:txBody>
          </p:sp>
        </mc:Choice>
        <mc:Fallback xmlns="">
          <p:sp>
            <p:nvSpPr>
              <p:cNvPr id="5" name="內容版面配置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856" y="951570"/>
                <a:ext cx="4701208" cy="3726414"/>
              </a:xfrm>
              <a:blipFill rotWithShape="1">
                <a:blip r:embed="rId3"/>
                <a:stretch>
                  <a:fillRect l="-1427" t="-982" r="-20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B9EC-0128-4026-ACF0-03CF67F6A053}" type="slidenum">
              <a:rPr lang="en-US" altLang="zh-TW" smtClean="0"/>
              <a:pPr/>
              <a:t>18</a:t>
            </a:fld>
            <a:endParaRPr lang="en-US" altLang="zh-TW"/>
          </a:p>
        </p:txBody>
      </p:sp>
      <p:pic>
        <p:nvPicPr>
          <p:cNvPr id="1026" name="Picture 2" descr="C:\Users\yxguo\Downloads\polic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775774"/>
            <a:ext cx="1296144" cy="106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 rot="5400000">
            <a:off x="8255039" y="4887160"/>
            <a:ext cx="685461" cy="313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…</a:t>
            </a:r>
            <a:endParaRPr lang="zh-TW" altLang="en-US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5312756" y="3480742"/>
            <a:ext cx="2376266" cy="1610972"/>
            <a:chOff x="6516216" y="3489853"/>
            <a:chExt cx="2592290" cy="1610972"/>
          </a:xfrm>
        </p:grpSpPr>
        <p:pic>
          <p:nvPicPr>
            <p:cNvPr id="8" name="Picture 2" descr="C:\Users\yxguo\Downloads\volcano problem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3489853"/>
              <a:ext cx="2592290" cy="1610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直線單箭頭接點 5"/>
            <p:cNvCxnSpPr/>
            <p:nvPr/>
          </p:nvCxnSpPr>
          <p:spPr>
            <a:xfrm>
              <a:off x="6876256" y="3599766"/>
              <a:ext cx="0" cy="3600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直線單箭頭接點 8"/>
            <p:cNvCxnSpPr/>
            <p:nvPr/>
          </p:nvCxnSpPr>
          <p:spPr>
            <a:xfrm>
              <a:off x="7354097" y="4840482"/>
              <a:ext cx="35165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直線單箭頭接點 12"/>
            <p:cNvCxnSpPr/>
            <p:nvPr/>
          </p:nvCxnSpPr>
          <p:spPr>
            <a:xfrm flipH="1">
              <a:off x="7308304" y="3779786"/>
              <a:ext cx="42366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/>
            <p:nvPr/>
          </p:nvCxnSpPr>
          <p:spPr>
            <a:xfrm>
              <a:off x="7520136" y="4148022"/>
              <a:ext cx="0" cy="3600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/>
            <p:nvPr/>
          </p:nvCxnSpPr>
          <p:spPr>
            <a:xfrm>
              <a:off x="8820472" y="4148022"/>
              <a:ext cx="0" cy="36004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>
              <a:off x="8820472" y="4660462"/>
              <a:ext cx="0" cy="36004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/>
            <p:nvPr/>
          </p:nvCxnSpPr>
          <p:spPr>
            <a:xfrm>
              <a:off x="7956376" y="4840482"/>
              <a:ext cx="35165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" name="群組 20"/>
          <p:cNvGrpSpPr/>
          <p:nvPr/>
        </p:nvGrpSpPr>
        <p:grpSpPr>
          <a:xfrm>
            <a:off x="5285207" y="1400393"/>
            <a:ext cx="2376266" cy="1610972"/>
            <a:chOff x="6516216" y="3489853"/>
            <a:chExt cx="2592290" cy="1610972"/>
          </a:xfrm>
        </p:grpSpPr>
        <p:pic>
          <p:nvPicPr>
            <p:cNvPr id="22" name="Picture 2" descr="C:\Users\yxguo\Downloads\volcano problem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3489853"/>
              <a:ext cx="2592290" cy="1610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直線單箭頭接點 23"/>
            <p:cNvCxnSpPr/>
            <p:nvPr/>
          </p:nvCxnSpPr>
          <p:spPr>
            <a:xfrm>
              <a:off x="7354097" y="4840482"/>
              <a:ext cx="35165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/>
            <p:nvPr/>
          </p:nvCxnSpPr>
          <p:spPr>
            <a:xfrm>
              <a:off x="7520136" y="4148022"/>
              <a:ext cx="0" cy="3600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/>
            <p:nvPr/>
          </p:nvCxnSpPr>
          <p:spPr>
            <a:xfrm>
              <a:off x="8820472" y="4148022"/>
              <a:ext cx="0" cy="36004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>
            <a:xfrm>
              <a:off x="8820472" y="4660462"/>
              <a:ext cx="0" cy="36004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直線單箭頭接點 28"/>
            <p:cNvCxnSpPr/>
            <p:nvPr/>
          </p:nvCxnSpPr>
          <p:spPr>
            <a:xfrm>
              <a:off x="7956376" y="4840482"/>
              <a:ext cx="35165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1" name="直線單箭頭接點 30"/>
          <p:cNvCxnSpPr/>
          <p:nvPr/>
        </p:nvCxnSpPr>
        <p:spPr>
          <a:xfrm>
            <a:off x="5436096" y="2213290"/>
            <a:ext cx="32235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7755956" y="3435846"/>
            <a:ext cx="776484" cy="313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Policy :</a:t>
            </a:r>
            <a:endParaRPr lang="zh-TW" altLang="en-US" sz="1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30" name="直線單箭頭接點 29"/>
          <p:cNvCxnSpPr/>
          <p:nvPr/>
        </p:nvCxnSpPr>
        <p:spPr>
          <a:xfrm>
            <a:off x="5488461" y="4318931"/>
            <a:ext cx="32235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24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Value of Policy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4"/>
              <p:cNvSpPr>
                <a:spLocks noGrp="1"/>
              </p:cNvSpPr>
              <p:nvPr>
                <p:ph idx="1"/>
              </p:nvPr>
            </p:nvSpPr>
            <p:spPr>
              <a:xfrm>
                <a:off x="446856" y="951570"/>
                <a:ext cx="5277272" cy="3726414"/>
              </a:xfrm>
            </p:spPr>
            <p:txBody>
              <a:bodyPr/>
              <a:lstStyle/>
              <a:p>
                <a:r>
                  <a:rPr lang="en-US" altLang="zh-TW" dirty="0"/>
                  <a:t>Policy : A solution to a MDP </a:t>
                </a:r>
                <a:r>
                  <a:rPr lang="en-US" altLang="zh-TW" dirty="0" smtClean="0"/>
                  <a:t>problem</a:t>
                </a:r>
              </a:p>
              <a:p>
                <a:endParaRPr lang="en-US" altLang="zh-TW" sz="700" dirty="0" smtClean="0"/>
              </a:p>
              <a:p>
                <a:r>
                  <a:rPr lang="en-US" altLang="zh-TW" dirty="0" smtClean="0"/>
                  <a:t>Problem : </a:t>
                </a:r>
                <a:r>
                  <a:rPr lang="en-US" altLang="zh-TW" dirty="0"/>
                  <a:t>H</a:t>
                </a:r>
                <a:r>
                  <a:rPr lang="en-US" altLang="zh-TW" dirty="0" smtClean="0"/>
                  <a:t>ow good a policy is ? Which one is optimal policy?</a:t>
                </a:r>
              </a:p>
              <a:p>
                <a:endParaRPr lang="en-US" altLang="zh-TW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Value </a:t>
                </a:r>
                <a:r>
                  <a:rPr lang="en-US" altLang="zh-TW" dirty="0" smtClean="0">
                    <a:effectLst/>
                  </a:rPr>
                  <a:t>of Policy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effectLst/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zh-TW" altLang="en-US" b="0" i="1">
                            <a:effectLst/>
                            <a:latin typeface="Cambria Math"/>
                          </a:rPr>
                          <m:t>𝜋</m:t>
                        </m:r>
                      </m:sub>
                    </m:sSub>
                    <m:r>
                      <a:rPr lang="en-US" altLang="zh-TW" b="0" i="1" smtClean="0">
                        <a:effectLst/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effectLst/>
                        <a:latin typeface="Cambria Math"/>
                      </a:rPr>
                      <m:t>𝑠</m:t>
                    </m:r>
                    <m:r>
                      <a:rPr lang="en-US" altLang="zh-TW" b="0" i="1" smtClean="0"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 smtClean="0">
                    <a:effectLst/>
                  </a:rPr>
                  <a:t>  </a:t>
                </a:r>
                <a:r>
                  <a:rPr lang="en-US" altLang="zh-TW" dirty="0" smtClean="0"/>
                  <a:t>:  expected reward received by following policy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from state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𝑠</m:t>
                    </m:r>
                  </m:oMath>
                </a14:m>
                <a:endParaRPr lang="en-US" altLang="zh-TW" sz="2400" dirty="0" smtClean="0"/>
              </a:p>
              <a:p>
                <a:endParaRPr lang="en-US" altLang="zh-TW" sz="2400" dirty="0" smtClean="0"/>
              </a:p>
            </p:txBody>
          </p:sp>
        </mc:Choice>
        <mc:Fallback xmlns="">
          <p:sp>
            <p:nvSpPr>
              <p:cNvPr id="5" name="內容版面配置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856" y="951570"/>
                <a:ext cx="5277272" cy="3726414"/>
              </a:xfrm>
              <a:blipFill rotWithShape="1">
                <a:blip r:embed="rId3"/>
                <a:stretch>
                  <a:fillRect l="-1270" t="-8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B9EC-0128-4026-ACF0-03CF67F6A053}" type="slidenum">
              <a:rPr lang="en-US" altLang="zh-TW" smtClean="0"/>
              <a:pPr/>
              <a:t>19</a:t>
            </a:fld>
            <a:endParaRPr lang="en-US" altLang="zh-TW"/>
          </a:p>
        </p:txBody>
      </p:sp>
      <p:pic>
        <p:nvPicPr>
          <p:cNvPr id="8" name="Picture 2" descr="C:\Users\yxguo\Downloads\dice ga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9582"/>
            <a:ext cx="3350004" cy="180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77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zh-TW" sz="2000" dirty="0"/>
              <a:t>Introduction to </a:t>
            </a:r>
            <a:r>
              <a:rPr lang="en-US" altLang="zh-TW" sz="2000" dirty="0" smtClean="0"/>
              <a:t>Service Migration Problem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000" dirty="0" smtClean="0"/>
              <a:t>Introduction to Markov Decision Process (MDP)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000" dirty="0"/>
              <a:t>(2014)</a:t>
            </a:r>
            <a:r>
              <a:rPr lang="zh-TW" altLang="en-US" sz="2000" dirty="0"/>
              <a:t> </a:t>
            </a:r>
            <a:r>
              <a:rPr lang="en-US" altLang="zh-TW" sz="2000" dirty="0"/>
              <a:t>A Markov decision process-based service migration procedure for follow me </a:t>
            </a:r>
            <a:r>
              <a:rPr lang="en-US" altLang="zh-TW" sz="2000" dirty="0" smtClean="0"/>
              <a:t>cloud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000" dirty="0"/>
              <a:t>(2016)</a:t>
            </a:r>
            <a:r>
              <a:rPr lang="zh-TW" altLang="en-US" sz="2000" dirty="0"/>
              <a:t> </a:t>
            </a:r>
            <a:r>
              <a:rPr lang="en-US" altLang="zh-TW" sz="2000" dirty="0"/>
              <a:t>SEGUE :</a:t>
            </a:r>
            <a:r>
              <a:rPr lang="zh-TW" altLang="en-US" sz="2000" dirty="0"/>
              <a:t> </a:t>
            </a:r>
            <a:r>
              <a:rPr lang="en-US" altLang="zh-TW" sz="2000" dirty="0"/>
              <a:t>quality of service aware edge cloud service migration</a:t>
            </a:r>
            <a:endParaRPr lang="zh-TW" altLang="en-US" sz="20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B9EC-0128-4026-ACF0-03CF67F6A053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40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Value of Policy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4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951570"/>
                <a:ext cx="8208912" cy="3726414"/>
              </a:xfrm>
            </p:spPr>
            <p:txBody>
              <a:bodyPr/>
              <a:lstStyle/>
              <a:p>
                <a:r>
                  <a:rPr lang="en-US" altLang="zh-TW" dirty="0" smtClean="0"/>
                  <a:t>Example of policy evaluation : </a:t>
                </a:r>
              </a:p>
              <a:p>
                <a:pPr marL="465513" lvl="1" indent="-285750"/>
                <a:r>
                  <a:rPr lang="en-US" altLang="zh-TW" sz="1800" dirty="0">
                    <a:solidFill>
                      <a:schemeClr val="tx1"/>
                    </a:solidFill>
                    <a:latin typeface="Cambria Math"/>
                  </a:rPr>
                  <a:t>If a policy says </a:t>
                </a:r>
                <a14:m>
                  <m:oMath xmlns:m="http://schemas.openxmlformats.org/officeDocument/2006/math">
                    <m:r>
                      <a:rPr lang="zh-TW" altLang="en-US" sz="1800" i="1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𝑖𝑛</m:t>
                        </m:r>
                      </m:e>
                    </m:d>
                    <m:r>
                      <a:rPr lang="en-US" altLang="zh-TW" sz="1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TW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𝑞𝑢𝑖𝑡</m:t>
                    </m:r>
                  </m:oMath>
                </a14:m>
                <a:r>
                  <a:rPr lang="en-US" altLang="zh-TW" sz="1800" dirty="0">
                    <a:solidFill>
                      <a:schemeClr val="tx1"/>
                    </a:solidFill>
                    <a:latin typeface="Cambria Math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1600" i="1">
                            <a:latin typeface="Cambria Math"/>
                          </a:rPr>
                          <m:t> </m:t>
                        </m:r>
                        <m:r>
                          <a:rPr lang="en-US" altLang="zh-TW" sz="16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zh-TW" altLang="en-US" sz="1600" i="1">
                            <a:latin typeface="Cambria Math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TW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600" i="1">
                            <a:latin typeface="Cambria Math"/>
                          </a:rPr>
                          <m:t>𝑖𝑛</m:t>
                        </m:r>
                      </m:e>
                    </m:d>
                    <m:r>
                      <a:rPr lang="en-US" altLang="zh-TW" sz="1600" i="1">
                        <a:latin typeface="Cambria Math"/>
                      </a:rPr>
                      <m:t>=</m:t>
                    </m:r>
                    <m:r>
                      <a:rPr lang="en-US" altLang="zh-TW" sz="1600" i="1" smtClean="0">
                        <a:latin typeface="Cambria Math"/>
                      </a:rPr>
                      <m:t>1</m:t>
                    </m:r>
                    <m:r>
                      <a:rPr lang="en-US" altLang="zh-TW" sz="1600" b="0" i="1" smtClean="0">
                        <a:latin typeface="Cambria Math"/>
                      </a:rPr>
                      <m:t>0</m:t>
                    </m:r>
                  </m:oMath>
                </a14:m>
                <a:endParaRPr lang="en-US" altLang="zh-TW" sz="1800" dirty="0" smtClean="0">
                  <a:solidFill>
                    <a:schemeClr val="tx1"/>
                  </a:solidFill>
                  <a:effectLst/>
                  <a:latin typeface="Cambria Math"/>
                </a:endParaRPr>
              </a:p>
              <a:p>
                <a:pPr marL="465513" indent="-285750">
                  <a:buFont typeface="Arial" pitchFamily="34" charset="0"/>
                  <a:buChar char="•"/>
                </a:pPr>
                <a:r>
                  <a:rPr lang="en-US" altLang="zh-TW" sz="1800" dirty="0" smtClean="0">
                    <a:solidFill>
                      <a:schemeClr val="tx1"/>
                    </a:solidFill>
                    <a:effectLst/>
                    <a:latin typeface="Cambria Math"/>
                  </a:rPr>
                  <a:t>If a policy says </a:t>
                </a:r>
                <a14:m>
                  <m:oMath xmlns:m="http://schemas.openxmlformats.org/officeDocument/2006/math">
                    <m:r>
                      <a:rPr lang="zh-TW" altLang="en-US" sz="180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altLang="zh-TW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𝑖𝑛</m:t>
                        </m:r>
                      </m:e>
                    </m:d>
                    <m:r>
                      <a:rPr lang="en-US" altLang="zh-TW" sz="18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altLang="zh-TW" sz="18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𝑠𝑡𝑎𝑦</m:t>
                    </m:r>
                  </m:oMath>
                </a14:m>
                <a:r>
                  <a:rPr lang="en-US" altLang="zh-TW" sz="1800" dirty="0" smtClean="0">
                    <a:solidFill>
                      <a:schemeClr val="tx1"/>
                    </a:solidFill>
                    <a:effectLst/>
                    <a:latin typeface="Cambria Math"/>
                  </a:rPr>
                  <a:t>, then :</a:t>
                </a:r>
              </a:p>
              <a:p>
                <a:pPr marL="465513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800" b="0" i="1">
                            <a:effectLst/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zh-TW" altLang="en-US" sz="1800" b="0" i="1">
                            <a:effectLst/>
                            <a:latin typeface="Cambria Math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TW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𝑒𝑛𝑑</m:t>
                        </m:r>
                      </m:e>
                    </m:d>
                    <m:r>
                      <a:rPr lang="en-US" altLang="zh-TW" sz="18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altLang="zh-TW" sz="1800" b="0" dirty="0" smtClean="0"/>
              </a:p>
              <a:p>
                <a:pPr marL="465513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800" b="0" i="1">
                            <a:effectLst/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zh-TW" altLang="en-US" sz="1800" b="0" i="1">
                            <a:effectLst/>
                            <a:latin typeface="Cambria Math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TW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𝑖𝑛</m:t>
                        </m:r>
                      </m:e>
                    </m:d>
                    <m:r>
                      <a:rPr lang="en-US" altLang="zh-TW" sz="1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altLang="zh-TW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1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altLang="zh-TW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4+</m:t>
                        </m:r>
                        <m:sSub>
                          <m:sSubPr>
                            <m:ctrlPr>
                              <a:rPr lang="en-US" altLang="zh-TW" sz="1800" i="1" smtClean="0"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effectLst/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zh-TW" altLang="en-US" sz="1800" i="1">
                                <a:effectLst/>
                                <a:latin typeface="Cambria Math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𝑒𝑛𝑑</m:t>
                            </m:r>
                          </m:e>
                        </m:d>
                      </m:e>
                    </m:d>
                    <m:r>
                      <a:rPr lang="en-US" altLang="zh-TW" sz="1800" b="0" i="1" smtClean="0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en-US" altLang="zh-TW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sz="1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altLang="zh-TW" sz="1800" b="0" i="1" smtClean="0">
                        <a:latin typeface="Cambria Math"/>
                      </a:rPr>
                      <m:t>(4+</m:t>
                    </m:r>
                    <m:sSub>
                      <m:sSubPr>
                        <m:ctrlPr>
                          <a:rPr lang="en-US" altLang="zh-TW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zh-TW" altLang="en-US" sz="1800" i="1">
                            <a:latin typeface="Cambria Math"/>
                          </a:rPr>
                          <m:t>𝜋</m:t>
                        </m:r>
                      </m:sub>
                    </m:sSub>
                    <m:r>
                      <a:rPr lang="en-US" altLang="zh-TW" sz="1800" b="0" i="1" smtClean="0">
                        <a:latin typeface="Cambria Math"/>
                      </a:rPr>
                      <m:t>(</m:t>
                    </m:r>
                    <m:r>
                      <a:rPr lang="en-US" altLang="zh-TW" sz="1800" b="0" i="1" smtClean="0">
                        <a:latin typeface="Cambria Math"/>
                      </a:rPr>
                      <m:t>𝑖𝑛</m:t>
                    </m:r>
                    <m:r>
                      <a:rPr lang="en-US" altLang="zh-TW" sz="1800" b="0" i="1" smtClean="0">
                        <a:latin typeface="Cambria Math"/>
                      </a:rPr>
                      <m:t>))</m:t>
                    </m:r>
                  </m:oMath>
                </a14:m>
                <a:endParaRPr lang="en-US" altLang="zh-TW" sz="1800" dirty="0" smtClean="0"/>
              </a:p>
              <a:p>
                <a:pPr lvl="1" indent="0">
                  <a:buNone/>
                </a:pPr>
                <a:r>
                  <a:rPr lang="en-US" altLang="zh-TW" sz="16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TW" altLang="en-US" sz="1600"/>
                          <m:t>⇒</m:t>
                        </m:r>
                        <m:r>
                          <a:rPr lang="zh-TW" altLang="en-US" sz="16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16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zh-TW" altLang="en-US" sz="1600" i="1">
                            <a:latin typeface="Cambria Math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TW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600" i="1">
                            <a:latin typeface="Cambria Math"/>
                          </a:rPr>
                          <m:t>𝑖𝑛</m:t>
                        </m:r>
                      </m:e>
                    </m:d>
                    <m:r>
                      <a:rPr lang="en-US" altLang="zh-TW" sz="1600" b="0" i="1" smtClean="0">
                        <a:latin typeface="Cambria Math"/>
                      </a:rPr>
                      <m:t>=4+ </m:t>
                    </m:r>
                    <m:f>
                      <m:fPr>
                        <m:ctrlPr>
                          <a:rPr lang="en-US" altLang="zh-TW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sz="1600" b="0" i="1" smtClean="0">
                            <a:latin typeface="Cambria Math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zh-TW" altLang="en-US" sz="1600" i="1">
                            <a:latin typeface="Cambria Math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TW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600" i="1">
                            <a:latin typeface="Cambria Math"/>
                          </a:rPr>
                          <m:t>𝑖𝑛</m:t>
                        </m:r>
                      </m:e>
                    </m:d>
                  </m:oMath>
                </a14:m>
                <a:endParaRPr lang="en-US" altLang="zh-TW" sz="1600" dirty="0" smtClean="0"/>
              </a:p>
              <a:p>
                <a:pPr lvl="1" indent="0">
                  <a:buNone/>
                </a:pPr>
                <a:r>
                  <a:rPr lang="zh-TW" altLang="en-US" sz="16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TW" altLang="en-US" sz="1600"/>
                          <m:t>⇒</m:t>
                        </m:r>
                        <m:r>
                          <a:rPr lang="zh-TW" altLang="en-US" sz="16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16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zh-TW" altLang="en-US" sz="1600" i="1">
                            <a:latin typeface="Cambria Math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TW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600" i="1">
                            <a:latin typeface="Cambria Math"/>
                          </a:rPr>
                          <m:t>𝑖𝑛</m:t>
                        </m:r>
                      </m:e>
                    </m:d>
                    <m:r>
                      <a:rPr lang="en-US" altLang="zh-TW" sz="1600" i="1">
                        <a:latin typeface="Cambria Math"/>
                      </a:rPr>
                      <m:t>=</m:t>
                    </m:r>
                    <m:r>
                      <a:rPr lang="en-US" altLang="zh-TW" sz="1600" b="0" i="1" smtClean="0">
                        <a:latin typeface="Cambria Math"/>
                      </a:rPr>
                      <m:t>12</m:t>
                    </m:r>
                  </m:oMath>
                </a14:m>
                <a:endParaRPr lang="en-US" altLang="zh-TW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TW" sz="1600" dirty="0" smtClean="0"/>
              </a:p>
            </p:txBody>
          </p:sp>
        </mc:Choice>
        <mc:Fallback xmlns="">
          <p:sp>
            <p:nvSpPr>
              <p:cNvPr id="5" name="內容版面配置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951570"/>
                <a:ext cx="8208912" cy="3726414"/>
              </a:xfrm>
              <a:blipFill rotWithShape="1">
                <a:blip r:embed="rId3"/>
                <a:stretch>
                  <a:fillRect l="-817" t="-8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B9EC-0128-4026-ACF0-03CF67F6A053}" type="slidenum">
              <a:rPr lang="en-US" altLang="zh-TW" smtClean="0"/>
              <a:pPr/>
              <a:t>20</a:t>
            </a:fld>
            <a:endParaRPr lang="en-US" altLang="zh-TW"/>
          </a:p>
        </p:txBody>
      </p:sp>
      <p:pic>
        <p:nvPicPr>
          <p:cNvPr id="6" name="Picture 2" descr="C:\Users\yxguo\Downloads\dice ga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9582"/>
            <a:ext cx="3350004" cy="180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77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Value of Policy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4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951570"/>
                <a:ext cx="8676456" cy="3726414"/>
              </a:xfrm>
            </p:spPr>
            <p:txBody>
              <a:bodyPr/>
              <a:lstStyle/>
              <a:p>
                <a:r>
                  <a:rPr lang="en-US" altLang="zh-TW" dirty="0" smtClean="0"/>
                  <a:t>Example of </a:t>
                </a:r>
                <a:r>
                  <a:rPr lang="en-US" altLang="zh-TW" dirty="0"/>
                  <a:t>policy evaluation : </a:t>
                </a:r>
                <a:endParaRPr lang="en-US" altLang="zh-TW" dirty="0" smtClean="0"/>
              </a:p>
              <a:p>
                <a:pPr marL="465513" lvl="1" indent="-285750"/>
                <a:r>
                  <a:rPr lang="en-US" altLang="zh-TW" sz="1800" dirty="0">
                    <a:solidFill>
                      <a:schemeClr val="tx1"/>
                    </a:solidFill>
                    <a:latin typeface="Cambria Math"/>
                  </a:rPr>
                  <a:t>If a policy says </a:t>
                </a:r>
                <a14:m>
                  <m:oMath xmlns:m="http://schemas.openxmlformats.org/officeDocument/2006/math">
                    <m:r>
                      <a:rPr lang="zh-TW" altLang="en-US" sz="1800" i="1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𝑖𝑛</m:t>
                        </m:r>
                      </m:e>
                    </m:d>
                    <m:r>
                      <a:rPr lang="en-US" altLang="zh-TW" sz="1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TW" sz="1800" i="1">
                        <a:solidFill>
                          <a:schemeClr val="tx1"/>
                        </a:solidFill>
                        <a:latin typeface="Cambria Math"/>
                      </a:rPr>
                      <m:t>𝑞𝑢𝑖𝑡</m:t>
                    </m:r>
                  </m:oMath>
                </a14:m>
                <a:r>
                  <a:rPr lang="en-US" altLang="zh-TW" sz="1800" dirty="0">
                    <a:solidFill>
                      <a:schemeClr val="tx1"/>
                    </a:solidFill>
                    <a:latin typeface="Cambria Math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1600" i="1">
                            <a:latin typeface="Cambria Math"/>
                          </a:rPr>
                          <m:t> </m:t>
                        </m:r>
                        <m:r>
                          <a:rPr lang="en-US" altLang="zh-TW" sz="16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zh-TW" altLang="en-US" sz="1600" i="1">
                            <a:latin typeface="Cambria Math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TW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600" i="1">
                            <a:latin typeface="Cambria Math"/>
                          </a:rPr>
                          <m:t>𝑖𝑛</m:t>
                        </m:r>
                      </m:e>
                    </m:d>
                    <m:r>
                      <a:rPr lang="en-US" altLang="zh-TW" sz="1600" i="1">
                        <a:latin typeface="Cambria Math"/>
                      </a:rPr>
                      <m:t>=10</m:t>
                    </m:r>
                  </m:oMath>
                </a14:m>
                <a:endParaRPr lang="en-US" altLang="zh-TW" sz="1800" dirty="0">
                  <a:solidFill>
                    <a:schemeClr val="tx1"/>
                  </a:solidFill>
                  <a:latin typeface="Cambria Math"/>
                </a:endParaRPr>
              </a:p>
              <a:p>
                <a:pPr marL="465513" indent="-285750">
                  <a:buFont typeface="Arial" pitchFamily="34" charset="0"/>
                  <a:buChar char="•"/>
                </a:pPr>
                <a:r>
                  <a:rPr lang="en-US" altLang="zh-TW" sz="1800" dirty="0">
                    <a:solidFill>
                      <a:schemeClr val="tx1"/>
                    </a:solidFill>
                    <a:latin typeface="Cambria Math"/>
                  </a:rPr>
                  <a:t>If a policy says </a:t>
                </a:r>
                <a14:m>
                  <m:oMath xmlns:m="http://schemas.openxmlformats.org/officeDocument/2006/math">
                    <m:r>
                      <a:rPr lang="zh-TW" altLang="en-US" sz="1800" i="1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𝑖𝑛</m:t>
                        </m:r>
                      </m:e>
                    </m:d>
                    <m:r>
                      <a:rPr lang="en-US" altLang="zh-TW" sz="1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TW" sz="1800" i="1">
                        <a:solidFill>
                          <a:schemeClr val="tx1"/>
                        </a:solidFill>
                        <a:latin typeface="Cambria Math"/>
                      </a:rPr>
                      <m:t>𝑠𝑡𝑎𝑦</m:t>
                    </m:r>
                  </m:oMath>
                </a14:m>
                <a:r>
                  <a:rPr lang="en-US" altLang="zh-TW" sz="1800" dirty="0">
                    <a:solidFill>
                      <a:schemeClr val="tx1"/>
                    </a:solidFill>
                    <a:latin typeface="Cambria Math"/>
                  </a:rPr>
                  <a:t>, then :</a:t>
                </a:r>
              </a:p>
              <a:p>
                <a:pPr marL="465513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800" b="0" i="1">
                            <a:effectLst/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zh-TW" altLang="en-US" sz="1800" b="0" i="1">
                            <a:effectLst/>
                            <a:latin typeface="Cambria Math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TW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𝑒𝑛𝑑</m:t>
                        </m:r>
                      </m:e>
                    </m:d>
                    <m:r>
                      <a:rPr lang="en-US" altLang="zh-TW" sz="18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altLang="zh-TW" sz="1800" b="0" dirty="0" smtClean="0"/>
              </a:p>
              <a:p>
                <a:pPr marL="465513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800" b="0" i="1">
                            <a:effectLst/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zh-TW" altLang="en-US" sz="1800" b="0" i="1">
                            <a:effectLst/>
                            <a:latin typeface="Cambria Math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TW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𝑖𝑛</m:t>
                        </m:r>
                      </m:e>
                    </m:d>
                    <m:r>
                      <a:rPr lang="en-US" altLang="zh-TW" sz="1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altLang="zh-TW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1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altLang="zh-TW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4+</m:t>
                        </m:r>
                        <m:sSub>
                          <m:sSubPr>
                            <m:ctrlPr>
                              <a:rPr lang="en-US" altLang="zh-TW" sz="1800" i="1" smtClean="0"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effectLst/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zh-TW" altLang="en-US" sz="1800" i="1">
                                <a:effectLst/>
                                <a:latin typeface="Cambria Math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𝑒𝑛𝑑</m:t>
                            </m:r>
                          </m:e>
                        </m:d>
                      </m:e>
                    </m:d>
                    <m:r>
                      <a:rPr lang="en-US" altLang="zh-TW" sz="1800" b="0" i="1" smtClean="0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en-US" altLang="zh-TW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sz="1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altLang="zh-TW" sz="1800" b="0" i="1" smtClean="0">
                        <a:latin typeface="Cambria Math"/>
                      </a:rPr>
                      <m:t>(4+</m:t>
                    </m:r>
                    <m:sSub>
                      <m:sSubPr>
                        <m:ctrlPr>
                          <a:rPr lang="en-US" altLang="zh-TW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zh-TW" altLang="en-US" sz="1800" i="1">
                            <a:latin typeface="Cambria Math"/>
                          </a:rPr>
                          <m:t>𝜋</m:t>
                        </m:r>
                      </m:sub>
                    </m:sSub>
                    <m:r>
                      <a:rPr lang="en-US" altLang="zh-TW" sz="1800" b="0" i="1" smtClean="0">
                        <a:latin typeface="Cambria Math"/>
                      </a:rPr>
                      <m:t>(</m:t>
                    </m:r>
                    <m:r>
                      <a:rPr lang="en-US" altLang="zh-TW" sz="1800" b="0" i="1" smtClean="0">
                        <a:latin typeface="Cambria Math"/>
                      </a:rPr>
                      <m:t>𝑖𝑛</m:t>
                    </m:r>
                    <m:r>
                      <a:rPr lang="en-US" altLang="zh-TW" sz="1800" b="0" i="1" smtClean="0">
                        <a:latin typeface="Cambria Math"/>
                      </a:rPr>
                      <m:t>))</m:t>
                    </m:r>
                  </m:oMath>
                </a14:m>
                <a:endParaRPr lang="en-US" altLang="zh-TW" sz="1800" dirty="0" smtClean="0"/>
              </a:p>
              <a:p>
                <a:pPr lvl="1" indent="0">
                  <a:buNone/>
                </a:pPr>
                <a:r>
                  <a:rPr lang="en-US" altLang="zh-TW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TW" altLang="en-US" sz="1600"/>
                          <m:t>⇒</m:t>
                        </m:r>
                        <m:r>
                          <a:rPr lang="zh-TW" altLang="en-US" sz="16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16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zh-TW" altLang="en-US" sz="1600" i="1">
                            <a:latin typeface="Cambria Math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TW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600" i="1">
                            <a:latin typeface="Cambria Math"/>
                          </a:rPr>
                          <m:t>𝑖𝑛</m:t>
                        </m:r>
                      </m:e>
                    </m:d>
                    <m:r>
                      <a:rPr lang="en-US" altLang="zh-TW" sz="1600" b="0" i="1" smtClean="0">
                        <a:latin typeface="Cambria Math"/>
                      </a:rPr>
                      <m:t>=4+ </m:t>
                    </m:r>
                    <m:f>
                      <m:fPr>
                        <m:ctrlPr>
                          <a:rPr lang="en-US" altLang="zh-TW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sz="1600" b="0" i="1" smtClean="0">
                            <a:latin typeface="Cambria Math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zh-TW" altLang="en-US" sz="1600" i="1">
                            <a:latin typeface="Cambria Math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TW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600" i="1">
                            <a:latin typeface="Cambria Math"/>
                          </a:rPr>
                          <m:t>𝑖𝑛</m:t>
                        </m:r>
                      </m:e>
                    </m:d>
                  </m:oMath>
                </a14:m>
                <a:endParaRPr lang="en-US" altLang="zh-TW" sz="1600" dirty="0" smtClean="0"/>
              </a:p>
              <a:p>
                <a:pPr lvl="1" indent="0">
                  <a:buNone/>
                </a:pPr>
                <a:r>
                  <a:rPr lang="zh-TW" altLang="en-US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TW" altLang="en-US" sz="1600"/>
                          <m:t>⇒</m:t>
                        </m:r>
                        <m:r>
                          <a:rPr lang="zh-TW" altLang="en-US" sz="16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16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zh-TW" altLang="en-US" sz="1600" i="1">
                            <a:latin typeface="Cambria Math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TW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600" i="1">
                            <a:latin typeface="Cambria Math"/>
                          </a:rPr>
                          <m:t>𝑖𝑛</m:t>
                        </m:r>
                      </m:e>
                    </m:d>
                    <m:r>
                      <a:rPr lang="en-US" altLang="zh-TW" sz="1600" i="1">
                        <a:latin typeface="Cambria Math"/>
                      </a:rPr>
                      <m:t>=</m:t>
                    </m:r>
                    <m:r>
                      <a:rPr lang="en-US" altLang="zh-TW" sz="1600" b="0" i="1" smtClean="0">
                        <a:latin typeface="Cambria Math"/>
                      </a:rPr>
                      <m:t>12</m:t>
                    </m:r>
                  </m:oMath>
                </a14:m>
                <a:endParaRPr lang="en-US" altLang="zh-TW" sz="1600" dirty="0" smtClean="0"/>
              </a:p>
              <a:p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Value function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zh-TW" alt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𝝅</m:t>
                        </m:r>
                      </m:sub>
                    </m:sSub>
                    <m:d>
                      <m:dPr>
                        <m:ctrlPr>
                          <a:rPr lang="en-US" altLang="zh-TW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𝒔</m:t>
                        </m:r>
                      </m:e>
                    </m:d>
                    <m:r>
                      <a:rPr lang="en-US" altLang="zh-TW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altLang="zh-TW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zh-TW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brk m:alnAt="23"/>
                              </m:rPr>
                              <a:rPr lang="en-US" altLang="zh-TW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𝑺</m:t>
                            </m:r>
                          </m:e>
                          <m:sup>
                            <m:r>
                              <a:rPr lang="en-US" altLang="zh-TW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altLang="zh-TW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 </m:t>
                        </m:r>
                      </m:sup>
                      <m:e>
                        <m:r>
                          <a:rPr lang="en-US" altLang="zh-TW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𝑻</m:t>
                        </m:r>
                        <m:d>
                          <m:dPr>
                            <m:ctrlPr>
                              <a:rPr lang="en-US" altLang="zh-TW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𝒔</m:t>
                            </m:r>
                            <m:r>
                              <a:rPr lang="en-US" altLang="zh-TW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, </m:t>
                            </m:r>
                            <m:r>
                              <a:rPr lang="en-US" altLang="zh-TW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𝒂</m:t>
                            </m:r>
                            <m:r>
                              <a:rPr lang="en-US" altLang="zh-TW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altLang="zh-TW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altLang="zh-TW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altLang="zh-TW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[ </m:t>
                    </m:r>
                    <m:r>
                      <a:rPr lang="en-US" altLang="zh-TW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𝑹</m:t>
                    </m:r>
                    <m:d>
                      <m:dPr>
                        <m:ctrlPr>
                          <a:rPr lang="en-US" altLang="zh-TW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𝒔</m:t>
                        </m:r>
                        <m:r>
                          <a:rPr lang="en-US" altLang="zh-TW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altLang="zh-TW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𝒂</m:t>
                        </m:r>
                        <m:r>
                          <a:rPr lang="en-US" altLang="zh-TW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TW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e>
                          <m:sup>
                            <m:r>
                              <a:rPr lang="en-US" altLang="zh-TW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TW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zh-TW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zh-TW" alt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𝝅</m:t>
                        </m:r>
                      </m:sub>
                    </m:sSub>
                    <m:r>
                      <a:rPr lang="en-US" altLang="zh-TW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altLang="zh-TW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𝒔</m:t>
                    </m:r>
                    <m:r>
                      <a:rPr lang="en-US" altLang="zh-TW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′)]</m:t>
                    </m:r>
                  </m:oMath>
                </a14:m>
                <a:endParaRPr lang="zh-TW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TW" sz="2600" dirty="0"/>
              </a:p>
            </p:txBody>
          </p:sp>
        </mc:Choice>
        <mc:Fallback xmlns="">
          <p:sp>
            <p:nvSpPr>
              <p:cNvPr id="5" name="內容版面配置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951570"/>
                <a:ext cx="8676456" cy="3726414"/>
              </a:xfrm>
              <a:blipFill rotWithShape="1">
                <a:blip r:embed="rId3"/>
                <a:stretch>
                  <a:fillRect l="-843" t="-818" b="-309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B9EC-0128-4026-ACF0-03CF67F6A053}" type="slidenum">
              <a:rPr lang="en-US" altLang="zh-TW" smtClean="0"/>
              <a:pPr/>
              <a:t>21</a:t>
            </a:fld>
            <a:endParaRPr lang="en-US" altLang="zh-TW" dirty="0"/>
          </a:p>
        </p:txBody>
      </p:sp>
      <p:sp>
        <p:nvSpPr>
          <p:cNvPr id="7" name="矩形 6"/>
          <p:cNvSpPr/>
          <p:nvPr/>
        </p:nvSpPr>
        <p:spPr>
          <a:xfrm>
            <a:off x="5004048" y="3975904"/>
            <a:ext cx="1368151" cy="59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Immediate Reward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25142" y="4119920"/>
            <a:ext cx="1615210" cy="270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Expected Value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9" name="左大括弧 8"/>
          <p:cNvSpPr/>
          <p:nvPr/>
        </p:nvSpPr>
        <p:spPr>
          <a:xfrm rot="5400000" flipV="1">
            <a:off x="5607112" y="4110921"/>
            <a:ext cx="162020" cy="1080118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左大括弧 9"/>
          <p:cNvSpPr/>
          <p:nvPr/>
        </p:nvSpPr>
        <p:spPr>
          <a:xfrm rot="5400000" flipV="1">
            <a:off x="6831250" y="4236933"/>
            <a:ext cx="162020" cy="792086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Picture 2" descr="C:\Users\yxguo\Downloads\dice ga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9582"/>
            <a:ext cx="3350004" cy="180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9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Algorithm to Solve MDP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51570"/>
                <a:ext cx="8507288" cy="3726414"/>
              </a:xfrm>
            </p:spPr>
            <p:txBody>
              <a:bodyPr/>
              <a:lstStyle/>
              <a:p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Value Iteration : An algorithm to find the optimal policy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dirty="0" smtClean="0"/>
                  <a:t>Concept : Find the best action for each state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dirty="0" smtClean="0"/>
                  <a:t>Initialize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𝑉</m:t>
                        </m:r>
                      </m:e>
                      <m:sup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altLang="zh-TW" i="1" baseline="-25000">
                        <a:latin typeface="Cambria Math"/>
                      </a:rPr>
                      <m:t>𝑜𝑝𝑡</m:t>
                    </m:r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𝑠</m:t>
                    </m:r>
                    <m:r>
                      <a:rPr lang="en-US" altLang="zh-TW" i="1">
                        <a:latin typeface="Cambria Math"/>
                      </a:rPr>
                      <m:t>)=0</m:t>
                    </m:r>
                  </m:oMath>
                </a14:m>
                <a:endParaRPr lang="en-US" altLang="zh-TW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b="0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</a:rPr>
                      <m:t>=1~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𝑒𝑛𝑑</m:t>
                        </m:r>
                      </m:sub>
                    </m:sSub>
                  </m:oMath>
                </a14:m>
                <a:r>
                  <a:rPr lang="en-US" altLang="zh-TW" b="0" dirty="0" smtClean="0"/>
                  <a:t> :</a:t>
                </a:r>
              </a:p>
              <a:p>
                <a:r>
                  <a:rPr lang="en-US" altLang="zh-TW" dirty="0" smtClean="0"/>
                  <a:t>        For each state </a:t>
                </a:r>
                <a:r>
                  <a:rPr lang="en-US" altLang="zh-TW" i="1" dirty="0" smtClean="0"/>
                  <a:t>s</a:t>
                </a:r>
                <a:r>
                  <a:rPr lang="en-US" altLang="zh-TW" dirty="0" smtClean="0"/>
                  <a:t> :</a:t>
                </a:r>
              </a:p>
              <a:p>
                <a:pPr lvl="1" indent="0">
                  <a:buNone/>
                </a:pPr>
                <a:r>
                  <a:rPr lang="en-US" altLang="zh-TW" b="0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latin typeface="Cambria Math"/>
                          </a:rPr>
                          <m:t>𝑽</m:t>
                        </m:r>
                      </m:e>
                      <m:sup>
                        <m:d>
                          <m:dPr>
                            <m:ctrlPr>
                              <a:rPr lang="en-US" altLang="zh-TW" sz="20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1" i="1" smtClean="0">
                                <a:latin typeface="Cambria Math"/>
                              </a:rPr>
                              <m:t>𝒕</m:t>
                            </m:r>
                          </m:e>
                        </m:d>
                      </m:sup>
                    </m:sSup>
                    <m:r>
                      <a:rPr lang="en-US" altLang="zh-TW" sz="2000" b="1" i="1" baseline="-25000">
                        <a:latin typeface="Cambria Math"/>
                      </a:rPr>
                      <m:t>𝒐𝒑𝒕</m:t>
                    </m:r>
                    <m:r>
                      <a:rPr lang="en-US" altLang="zh-TW" sz="2000" b="1" i="1" smtClean="0">
                        <a:latin typeface="Cambria Math"/>
                      </a:rPr>
                      <m:t>(</m:t>
                    </m:r>
                    <m:r>
                      <a:rPr lang="en-US" altLang="zh-TW" sz="2000" b="1" i="1" smtClean="0">
                        <a:latin typeface="Cambria Math"/>
                      </a:rPr>
                      <m:t>𝒔</m:t>
                    </m:r>
                    <m:r>
                      <a:rPr lang="en-US" altLang="zh-TW" sz="2000" b="1" i="1" smtClean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altLang="zh-TW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latin typeface="Cambria Math"/>
                          </a:rPr>
                          <m:t>𝒎𝒂𝒙</m:t>
                        </m:r>
                      </m:e>
                      <m:sub>
                        <m:r>
                          <a:rPr lang="en-US" altLang="zh-TW" sz="2000" b="1" i="1">
                            <a:latin typeface="Cambria Math"/>
                          </a:rPr>
                          <m:t>𝒂</m:t>
                        </m:r>
                        <m:r>
                          <a:rPr lang="en-US" altLang="zh-TW" sz="2000" b="1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TW" sz="2000" b="1" i="1">
                            <a:latin typeface="Cambria Math"/>
                            <a:ea typeface="Cambria Math"/>
                          </a:rPr>
                          <m:t>𝑨𝒄𝒕𝒊𝒐𝒏</m:t>
                        </m:r>
                        <m:d>
                          <m:dPr>
                            <m:ctrlPr>
                              <a:rPr lang="en-US" altLang="zh-TW" sz="2000" b="1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1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e>
                        </m:d>
                      </m:sub>
                    </m:sSub>
                    <m:r>
                      <a:rPr lang="en-US" altLang="zh-TW" sz="2000" b="1" i="1" smtClean="0">
                        <a:latin typeface="Cambria Math"/>
                        <a:ea typeface="Cambria Math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altLang="zh-TW" sz="2000" b="1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zh-TW" sz="20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brk m:alnAt="23"/>
                              </m:rPr>
                              <a:rPr lang="en-US" altLang="zh-TW" sz="2000" b="1" i="1" smtClean="0">
                                <a:latin typeface="Cambria Math"/>
                                <a:ea typeface="Cambria Math"/>
                              </a:rPr>
                              <m:t>𝑺</m:t>
                            </m:r>
                          </m:e>
                          <m:sup>
                            <m:r>
                              <a:rPr lang="en-US" altLang="zh-TW" sz="2000" b="1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altLang="zh-TW" sz="2000" b="1" i="1" smtClean="0">
                            <a:latin typeface="Cambria Math"/>
                            <a:ea typeface="Cambria Math"/>
                          </a:rPr>
                          <m:t> </m:t>
                        </m:r>
                      </m:sup>
                      <m:e>
                        <m:r>
                          <a:rPr lang="en-US" altLang="zh-TW" sz="2000" b="1" i="1" smtClean="0">
                            <a:latin typeface="Cambria Math"/>
                            <a:ea typeface="Cambria Math"/>
                          </a:rPr>
                          <m:t>𝑻</m:t>
                        </m:r>
                        <m:d>
                          <m:dPr>
                            <m:ctrlPr>
                              <a:rPr lang="en-US" altLang="zh-TW" sz="20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1" i="1" smtClean="0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  <m:r>
                              <a:rPr lang="en-US" altLang="zh-TW" sz="2000" b="1" i="1" smtClean="0">
                                <a:latin typeface="Cambria Math"/>
                                <a:ea typeface="Cambria Math"/>
                              </a:rPr>
                              <m:t>, </m:t>
                            </m:r>
                            <m:r>
                              <a:rPr lang="en-US" altLang="zh-TW" sz="2000" b="1" i="1" smtClean="0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  <m:r>
                              <a:rPr lang="en-US" altLang="zh-TW" sz="2000" b="1" i="1" smtClean="0">
                                <a:latin typeface="Cambria Math"/>
                                <a:ea typeface="Cambria Math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altLang="zh-TW" sz="20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b="1" i="1" smtClean="0">
                                    <a:latin typeface="Cambria Math"/>
                                    <a:ea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altLang="zh-TW" sz="2000" b="1" i="1" smtClean="0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altLang="zh-TW" sz="2000" b="1" i="1" smtClean="0">
                        <a:latin typeface="Cambria Math"/>
                        <a:ea typeface="Cambria Math"/>
                      </a:rPr>
                      <m:t> [ </m:t>
                    </m:r>
                    <m:r>
                      <a:rPr lang="en-US" altLang="zh-TW" sz="2000" b="1" i="1" smtClean="0">
                        <a:latin typeface="Cambria Math"/>
                        <a:ea typeface="Cambria Math"/>
                      </a:rPr>
                      <m:t>𝑹</m:t>
                    </m:r>
                    <m:d>
                      <m:dPr>
                        <m:ctrlPr>
                          <a:rPr lang="en-US" altLang="zh-TW" sz="20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2000" b="1" i="1" smtClean="0">
                            <a:latin typeface="Cambria Math"/>
                            <a:ea typeface="Cambria Math"/>
                          </a:rPr>
                          <m:t>𝒔</m:t>
                        </m:r>
                        <m:r>
                          <a:rPr lang="en-US" altLang="zh-TW" sz="2000" b="1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altLang="zh-TW" sz="2000" b="1" i="1" smtClean="0">
                            <a:latin typeface="Cambria Math"/>
                            <a:ea typeface="Cambria Math"/>
                          </a:rPr>
                          <m:t>𝒂</m:t>
                        </m:r>
                        <m:r>
                          <a:rPr lang="en-US" altLang="zh-TW" sz="2000" b="1" i="1" smtClean="0">
                            <a:latin typeface="Cambria Math"/>
                            <a:ea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TW" sz="20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000" b="1" i="1" smtClean="0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e>
                          <m:sup>
                            <m:r>
                              <a:rPr lang="en-US" altLang="zh-TW" sz="2000" b="1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TW" sz="2000" b="1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altLang="zh-TW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b="1" i="1">
                            <a:latin typeface="Cambria Math"/>
                          </a:rPr>
                          <m:t>𝑽</m:t>
                        </m:r>
                      </m:e>
                      <m:sup>
                        <m:d>
                          <m:dPr>
                            <m:ctrlPr>
                              <a:rPr lang="en-US" altLang="zh-TW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1" i="1">
                                <a:latin typeface="Cambria Math"/>
                              </a:rPr>
                              <m:t>𝒕</m:t>
                            </m:r>
                            <m:r>
                              <a:rPr lang="en-US" altLang="zh-TW" sz="20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000" b="1" i="1" smtClean="0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sup>
                    </m:sSup>
                    <m:r>
                      <a:rPr lang="en-US" altLang="zh-TW" sz="2000" b="1" i="1" baseline="-25000">
                        <a:latin typeface="Cambria Math"/>
                      </a:rPr>
                      <m:t>𝒐𝒑𝒕</m:t>
                    </m:r>
                    <m:r>
                      <a:rPr lang="en-US" altLang="zh-TW" sz="2000" b="1" i="1" smtClean="0">
                        <a:latin typeface="Cambria Math"/>
                      </a:rPr>
                      <m:t>(</m:t>
                    </m:r>
                    <m:r>
                      <a:rPr lang="en-US" altLang="zh-TW" sz="2000" b="1" i="1" smtClean="0">
                        <a:latin typeface="Cambria Math"/>
                      </a:rPr>
                      <m:t>𝒔</m:t>
                    </m:r>
                    <m:r>
                      <a:rPr lang="en-US" altLang="zh-TW" sz="2000" b="1" i="1" smtClean="0">
                        <a:latin typeface="Cambria Math"/>
                      </a:rPr>
                      <m:t>′)]</m:t>
                    </m:r>
                  </m:oMath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51570"/>
                <a:ext cx="8507288" cy="3726414"/>
              </a:xfrm>
              <a:blipFill rotWithShape="1">
                <a:blip r:embed="rId3"/>
                <a:stretch>
                  <a:fillRect l="-931" t="-982" b="-34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22</a:t>
            </a:fld>
            <a:endParaRPr lang="en-US" altLang="zh-TW"/>
          </a:p>
        </p:txBody>
      </p:sp>
      <p:sp>
        <p:nvSpPr>
          <p:cNvPr id="6" name="左大括弧 5"/>
          <p:cNvSpPr/>
          <p:nvPr/>
        </p:nvSpPr>
        <p:spPr>
          <a:xfrm rot="16200000">
            <a:off x="6523862" y="1984135"/>
            <a:ext cx="128728" cy="4320478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652120" y="4317944"/>
            <a:ext cx="1944216" cy="270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Value function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1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Value Iteration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51570"/>
                <a:ext cx="8507288" cy="3726414"/>
              </a:xfrm>
            </p:spPr>
            <p:txBody>
              <a:bodyPr/>
              <a:lstStyle/>
              <a:p>
                <a:r>
                  <a:rPr lang="en-US" altLang="zh-TW" b="1" dirty="0" smtClean="0"/>
                  <a:t>Value Iteration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/>
                          </a:rPr>
                          <m:t>𝑽</m:t>
                        </m:r>
                      </m:e>
                      <m:sup>
                        <m:d>
                          <m:dPr>
                            <m:ctrlPr>
                              <a:rPr lang="en-US" altLang="zh-TW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1" i="1">
                                <a:latin typeface="Cambria Math"/>
                              </a:rPr>
                              <m:t>𝒕</m:t>
                            </m:r>
                          </m:e>
                        </m:d>
                      </m:sup>
                    </m:sSup>
                    <m:r>
                      <a:rPr lang="zh-TW" altLang="en-US" b="1" i="1" baseline="-25000">
                        <a:latin typeface="Cambria Math"/>
                      </a:rPr>
                      <m:t>𝝅</m:t>
                    </m:r>
                    <m:r>
                      <a:rPr lang="en-US" altLang="zh-TW" b="1" i="1">
                        <a:latin typeface="Cambria Math"/>
                      </a:rPr>
                      <m:t>(</m:t>
                    </m:r>
                    <m:r>
                      <a:rPr lang="en-US" altLang="zh-TW" b="1" i="1">
                        <a:latin typeface="Cambria Math"/>
                      </a:rPr>
                      <m:t>𝒔</m:t>
                    </m:r>
                    <m:r>
                      <a:rPr lang="en-US" altLang="zh-TW" b="1" i="1">
                        <a:latin typeface="Cambria Math"/>
                      </a:rPr>
                      <m:t>)= </m:t>
                    </m:r>
                    <m:nary>
                      <m:naryPr>
                        <m:chr m:val="∑"/>
                        <m:ctrlPr>
                          <a:rPr lang="en-US" altLang="zh-TW" b="1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zh-TW" b="1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brk m:alnAt="23"/>
                              </m:rPr>
                              <a:rPr lang="en-US" altLang="zh-TW" b="1" i="1">
                                <a:latin typeface="Cambria Math"/>
                                <a:ea typeface="Cambria Math"/>
                              </a:rPr>
                              <m:t>𝑺</m:t>
                            </m:r>
                          </m:e>
                          <m:sup>
                            <m:r>
                              <a:rPr lang="en-US" altLang="zh-TW" b="1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altLang="zh-TW" b="1" i="1">
                            <a:latin typeface="Cambria Math"/>
                            <a:ea typeface="Cambria Math"/>
                          </a:rPr>
                          <m:t> </m:t>
                        </m:r>
                      </m:sup>
                      <m:e>
                        <m:r>
                          <a:rPr lang="en-US" altLang="zh-TW" b="1" i="1">
                            <a:latin typeface="Cambria Math"/>
                            <a:ea typeface="Cambria Math"/>
                          </a:rPr>
                          <m:t>𝑻</m:t>
                        </m:r>
                        <m:d>
                          <m:dPr>
                            <m:ctrlPr>
                              <a:rPr lang="en-US" altLang="zh-TW" b="1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b="1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  <m:r>
                              <a:rPr lang="en-US" altLang="zh-TW" b="1" i="1">
                                <a:latin typeface="Cambria Math"/>
                                <a:ea typeface="Cambria Math"/>
                              </a:rPr>
                              <m:t>, </m:t>
                            </m:r>
                            <m:r>
                              <a:rPr lang="en-US" altLang="zh-TW" b="1" i="1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  <m:r>
                              <a:rPr lang="en-US" altLang="zh-TW" b="1" i="1">
                                <a:latin typeface="Cambria Math"/>
                                <a:ea typeface="Cambria Math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altLang="zh-TW" b="1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1" i="1">
                                    <a:latin typeface="Cambria Math"/>
                                    <a:ea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altLang="zh-TW" b="1" i="1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altLang="zh-TW" b="1" i="1">
                        <a:latin typeface="Cambria Math"/>
                        <a:ea typeface="Cambria Math"/>
                      </a:rPr>
                      <m:t> [ </m:t>
                    </m:r>
                    <m:r>
                      <a:rPr lang="en-US" altLang="zh-TW" b="1" i="1">
                        <a:latin typeface="Cambria Math"/>
                        <a:ea typeface="Cambria Math"/>
                      </a:rPr>
                      <m:t>𝑹</m:t>
                    </m:r>
                    <m:d>
                      <m:dPr>
                        <m:ctrlPr>
                          <a:rPr lang="en-US" altLang="zh-TW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1" i="1">
                            <a:latin typeface="Cambria Math"/>
                            <a:ea typeface="Cambria Math"/>
                          </a:rPr>
                          <m:t>𝒔</m:t>
                        </m:r>
                        <m:r>
                          <a:rPr lang="en-US" altLang="zh-TW" b="1" i="1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altLang="zh-TW" b="1" i="1">
                            <a:latin typeface="Cambria Math"/>
                            <a:ea typeface="Cambria Math"/>
                          </a:rPr>
                          <m:t>𝒂</m:t>
                        </m:r>
                        <m:r>
                          <a:rPr lang="en-US" altLang="zh-TW" b="1" i="1">
                            <a:latin typeface="Cambria Math"/>
                            <a:ea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TW" b="1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b="1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e>
                          <m:sup>
                            <m:r>
                              <a:rPr lang="en-US" altLang="zh-TW" b="1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TW" b="1" i="1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altLang="zh-TW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/>
                          </a:rPr>
                          <m:t>𝑽</m:t>
                        </m:r>
                      </m:e>
                      <m:sup>
                        <m:d>
                          <m:dPr>
                            <m:ctrlPr>
                              <a:rPr lang="en-US" altLang="zh-TW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1" i="1">
                                <a:latin typeface="Cambria Math"/>
                              </a:rPr>
                              <m:t>𝒕</m:t>
                            </m:r>
                            <m:r>
                              <a:rPr lang="en-US" altLang="zh-TW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sup>
                    </m:sSup>
                    <m:r>
                      <a:rPr lang="zh-TW" altLang="en-US" b="1" i="1" baseline="-25000">
                        <a:latin typeface="Cambria Math"/>
                      </a:rPr>
                      <m:t>𝝅</m:t>
                    </m:r>
                    <m:r>
                      <a:rPr lang="en-US" altLang="zh-TW" b="1" i="1">
                        <a:latin typeface="Cambria Math"/>
                      </a:rPr>
                      <m:t>(</m:t>
                    </m:r>
                    <m:r>
                      <a:rPr lang="en-US" altLang="zh-TW" b="1" i="1">
                        <a:latin typeface="Cambria Math"/>
                      </a:rPr>
                      <m:t>𝒔</m:t>
                    </m:r>
                    <m:r>
                      <a:rPr lang="en-US" altLang="zh-TW" b="1" i="1">
                        <a:latin typeface="Cambria Math"/>
                      </a:rPr>
                      <m:t>′)]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sz="1600" dirty="0" smtClean="0"/>
                  <a:t>Linear Algebra Solver : Let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160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altLang="zh-TW" sz="1600" b="0" i="0" smtClean="0">
                                <a:latin typeface="Cambria Math"/>
                              </a:rPr>
                              <m:t>V</m:t>
                            </m:r>
                            <m:r>
                              <a:rPr lang="en-US" altLang="zh-TW" sz="1600" b="0" i="0" smtClean="0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zh-TW" sz="1600" b="0" i="0" smtClean="0">
                                <a:latin typeface="Cambria Math"/>
                              </a:rPr>
                              <m:t>s</m:t>
                            </m:r>
                            <m:r>
                              <a:rPr lang="en-US" altLang="zh-TW" sz="1600" b="0" i="0" smtClean="0">
                                <a:latin typeface="Cambria Math"/>
                              </a:rPr>
                              <m:t>1)=1+</m:t>
                            </m:r>
                            <m:r>
                              <m:rPr>
                                <m:sty m:val="p"/>
                              </m:rPr>
                              <a:rPr lang="en-US" altLang="zh-TW" sz="1600" b="0" i="0" smtClean="0">
                                <a:latin typeface="Cambria Math"/>
                              </a:rPr>
                              <m:t>V</m:t>
                            </m:r>
                            <m:r>
                              <a:rPr lang="en-US" altLang="zh-TW" sz="1600" b="0" i="0" smtClean="0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zh-TW" sz="1600" b="0" i="0" smtClean="0">
                                <a:latin typeface="Cambria Math"/>
                              </a:rPr>
                              <m:t>s</m:t>
                            </m:r>
                            <m:r>
                              <a:rPr lang="en-US" altLang="zh-TW" sz="1600" b="0" i="0" smtClean="0">
                                <a:latin typeface="Cambria Math"/>
                              </a:rPr>
                              <m:t>2)+</m:t>
                            </m:r>
                            <m:r>
                              <m:rPr>
                                <m:sty m:val="p"/>
                              </m:rPr>
                              <a:rPr lang="en-US" altLang="zh-TW" sz="1600" b="0" i="0" smtClean="0">
                                <a:latin typeface="Cambria Math"/>
                              </a:rPr>
                              <m:t>V</m:t>
                            </m:r>
                            <m:r>
                              <a:rPr lang="en-US" altLang="zh-TW" sz="1600" b="0" i="0" smtClean="0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zh-TW" sz="1600" b="0" i="0" smtClean="0">
                                <a:latin typeface="Cambria Math"/>
                              </a:rPr>
                              <m:t>s</m:t>
                            </m:r>
                            <m:r>
                              <a:rPr lang="en-US" altLang="zh-TW" sz="1600" b="0" i="0" smtClean="0">
                                <a:latin typeface="Cambria Math"/>
                              </a:rPr>
                              <m:t>3)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altLang="zh-TW" sz="1600" b="0" i="0" smtClean="0">
                                <a:latin typeface="Cambria Math"/>
                              </a:rPr>
                              <m:t>V</m:t>
                            </m:r>
                            <m:d>
                              <m:dPr>
                                <m:ctrlPr>
                                  <a:rPr lang="en-US" altLang="zh-TW" sz="1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1600" b="0" i="0" smtClean="0">
                                    <a:latin typeface="Cambria Math"/>
                                  </a:rPr>
                                  <m:t>s</m:t>
                                </m:r>
                                <m:r>
                                  <a:rPr lang="en-US" altLang="zh-TW" sz="1600" b="0" i="0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altLang="zh-TW" sz="1600" b="0" i="0" smtClean="0">
                                <a:latin typeface="Cambria Math"/>
                              </a:rPr>
                              <m:t>=2+</m:t>
                            </m:r>
                            <m:r>
                              <m:rPr>
                                <m:sty m:val="p"/>
                              </m:rPr>
                              <a:rPr lang="en-US" altLang="zh-TW" sz="1600" b="0" i="0" smtClean="0">
                                <a:latin typeface="Cambria Math"/>
                              </a:rPr>
                              <m:t>V</m:t>
                            </m:r>
                            <m:d>
                              <m:dPr>
                                <m:ctrlPr>
                                  <a:rPr lang="en-US" altLang="zh-TW" sz="1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1600" b="0" i="0" smtClean="0">
                                    <a:latin typeface="Cambria Math"/>
                                  </a:rPr>
                                  <m:t>s</m:t>
                                </m:r>
                                <m:r>
                                  <a:rPr lang="en-US" altLang="zh-TW" sz="1600" b="0" i="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altLang="zh-TW" sz="1600" b="0" i="0" smtClean="0">
                                <a:latin typeface="Cambria Math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zh-TW" sz="1600" b="0" i="0" smtClean="0">
                                <a:latin typeface="Cambria Math"/>
                              </a:rPr>
                              <m:t>V</m:t>
                            </m:r>
                            <m:r>
                              <a:rPr lang="en-US" altLang="zh-TW" sz="1600" b="0" i="0" smtClean="0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zh-TW" sz="1600" b="0" i="0" smtClean="0">
                                <a:latin typeface="Cambria Math"/>
                              </a:rPr>
                              <m:t>s</m:t>
                            </m:r>
                            <m:r>
                              <a:rPr lang="en-US" altLang="zh-TW" sz="1600" b="0" i="0" smtClean="0">
                                <a:latin typeface="Cambria Math"/>
                              </a:rPr>
                              <m:t>3)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altLang="zh-TW" sz="1600" b="0" i="0" smtClean="0">
                                <a:latin typeface="Cambria Math"/>
                              </a:rPr>
                              <m:t>V</m:t>
                            </m:r>
                            <m:d>
                              <m:dPr>
                                <m:ctrlPr>
                                  <a:rPr lang="en-US" altLang="zh-TW" sz="1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1600" b="0" i="0" smtClean="0">
                                    <a:latin typeface="Cambria Math"/>
                                  </a:rPr>
                                  <m:t>s</m:t>
                                </m:r>
                                <m:r>
                                  <a:rPr lang="en-US" altLang="zh-TW" sz="1600" b="0" i="0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d>
                            <m:r>
                              <a:rPr lang="en-US" altLang="zh-TW" sz="1600" b="0" i="0" smtClean="0">
                                <a:latin typeface="Cambria Math"/>
                              </a:rPr>
                              <m:t>=3+</m:t>
                            </m:r>
                            <m:r>
                              <m:rPr>
                                <m:sty m:val="p"/>
                              </m:rPr>
                              <a:rPr lang="en-US" altLang="zh-TW" sz="1600" b="0" i="0" smtClean="0">
                                <a:latin typeface="Cambria Math"/>
                              </a:rPr>
                              <m:t>V</m:t>
                            </m:r>
                            <m:d>
                              <m:dPr>
                                <m:ctrlPr>
                                  <a:rPr lang="en-US" altLang="zh-TW" sz="1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1600" b="0" i="0" smtClean="0">
                                    <a:latin typeface="Cambria Math"/>
                                  </a:rPr>
                                  <m:t>s</m:t>
                                </m:r>
                                <m:r>
                                  <a:rPr lang="en-US" altLang="zh-TW" sz="1600" b="0" i="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altLang="zh-TW" sz="1600" b="0" i="0" smtClean="0">
                                <a:latin typeface="Cambria Math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zh-TW" sz="1600" b="0" i="0" smtClean="0">
                                <a:latin typeface="Cambria Math"/>
                              </a:rPr>
                              <m:t>V</m:t>
                            </m:r>
                            <m:r>
                              <a:rPr lang="en-US" altLang="zh-TW" sz="1600" b="0" i="0" smtClean="0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zh-TW" sz="1600" b="0" i="0" smtClean="0">
                                <a:latin typeface="Cambria Math"/>
                              </a:rPr>
                              <m:t>s</m:t>
                            </m:r>
                            <m:r>
                              <a:rPr lang="en-US" altLang="zh-TW" sz="1600" b="0" i="0" smtClean="0">
                                <a:latin typeface="Cambria Math"/>
                              </a:rPr>
                              <m:t>2)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TW" sz="1600" dirty="0" smtClean="0"/>
                  <a:t> </a:t>
                </a:r>
                <a:endParaRPr lang="en-US" altLang="zh-TW" sz="1600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 sz="1600"/>
                      <m:t>⇒</m:t>
                    </m:r>
                    <m:r>
                      <a:rPr lang="zh-TW" altLang="en-US" sz="1600" i="1">
                        <a:latin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16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16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16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16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16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altLang="zh-TW" sz="1600" b="0" i="1" baseline="30000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1)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altLang="zh-TW" sz="1600" i="1" baseline="3000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altLang="zh-TW" sz="1600" i="1" baseline="3000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1600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16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1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16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altLang="zh-TW" sz="1600" i="1" baseline="30000">
                                  <a:latin typeface="Cambria Math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altLang="zh-TW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600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altLang="zh-TW" sz="16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altLang="zh-TW" sz="16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altLang="zh-TW" sz="1600" i="1" baseline="30000">
                                  <a:latin typeface="Cambria Math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altLang="zh-TW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600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altLang="zh-TW" sz="16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altLang="zh-TW" sz="1600" i="1" baseline="30000">
                                  <a:latin typeface="Cambria Math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altLang="zh-TW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600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altLang="zh-TW" sz="16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altLang="zh-TW" sz="1600" i="1" baseline="30000">
                                  <a:latin typeface="Cambria Math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altLang="zh-TW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600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altLang="zh-TW" sz="16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altLang="zh-TW" sz="1600" i="1" baseline="30000">
                                  <a:latin typeface="Cambria Math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altLang="zh-TW" sz="16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600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altLang="zh-TW" sz="16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altLang="zh-TW" sz="1600" i="1" baseline="30000">
                                  <a:latin typeface="Cambria Math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altLang="zh-TW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600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1600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16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1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16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altLang="zh-TW" sz="1600" b="0" i="1" baseline="30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1)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altLang="zh-TW" sz="1600" b="0" i="1" baseline="30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2)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altLang="zh-TW" sz="1600" b="0" i="1" baseline="30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3)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1600" dirty="0"/>
                  <a:t> </a:t>
                </a:r>
                <a:endParaRPr lang="en-US" altLang="zh-TW" sz="16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TW" altLang="en-US" sz="1600"/>
                          <m:t>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1600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16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16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16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16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16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16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16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16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16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16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zh-TW" sz="16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16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16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16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altLang="zh-TW" sz="16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16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16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altLang="zh-TW" sz="1600" b="1" i="0" smtClean="0">
                            <a:effectLst/>
                            <a:latin typeface="Cambria Math"/>
                          </a:rPr>
                          <m:t>𝐭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TW" sz="16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1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16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altLang="zh-TW" sz="1600" i="1" baseline="3000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1)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altLang="zh-TW" sz="1600" i="1" baseline="3000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2)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altLang="zh-TW" sz="1600" i="1" baseline="3000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3)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1600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16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1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16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altLang="zh-TW" sz="1600" b="0" i="1" baseline="30000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1)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altLang="zh-TW" sz="1600" b="0" i="1" baseline="30000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2)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altLang="zh-TW" sz="1600" b="0" i="1" baseline="30000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3)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1600" dirty="0"/>
                  <a:t> </a:t>
                </a:r>
                <a:endParaRPr lang="en-US" altLang="zh-TW" sz="160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51570"/>
                <a:ext cx="8507288" cy="3726414"/>
              </a:xfrm>
              <a:blipFill rotWithShape="1">
                <a:blip r:embed="rId3"/>
                <a:stretch>
                  <a:fillRect l="-716" t="-12439" b="-14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23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756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Recap 1 : MDP Formulation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897564"/>
            <a:ext cx="4104456" cy="3726414"/>
          </a:xfrm>
        </p:spPr>
        <p:txBody>
          <a:bodyPr/>
          <a:lstStyle/>
          <a:p>
            <a:r>
              <a:rPr lang="en-US" altLang="zh-TW" sz="1800" dirty="0" smtClean="0"/>
              <a:t>For each turn 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800" dirty="0" smtClean="0"/>
              <a:t>If you quit the game, you get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$10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800" dirty="0" smtClean="0"/>
              <a:t>If you stay in game, you get $4 and roll a dice</a:t>
            </a:r>
          </a:p>
          <a:p>
            <a:pPr marL="904500" lvl="1" indent="-342900"/>
            <a:r>
              <a:rPr lang="en-US" altLang="zh-TW" sz="1800" dirty="0" smtClean="0"/>
              <a:t>If the dice is 1 or 2 ( 1/3 chance ), game over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24</a:t>
            </a:fld>
            <a:endParaRPr lang="en-US" altLang="zh-TW"/>
          </a:p>
        </p:txBody>
      </p:sp>
      <p:pic>
        <p:nvPicPr>
          <p:cNvPr id="5" name="Picture 2" descr="C:\Users\yxguo\Downloads\dice g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91630"/>
            <a:ext cx="3571876" cy="20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716016" y="2134372"/>
            <a:ext cx="57606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ysClr val="windowText" lastClr="000000"/>
                </a:solidFill>
              </a:rPr>
              <a:t>⇒</a:t>
            </a:r>
          </a:p>
        </p:txBody>
      </p:sp>
    </p:spTree>
    <p:extLst>
      <p:ext uri="{BB962C8B-B14F-4D97-AF65-F5344CB8AC3E}">
        <p14:creationId xmlns:p14="http://schemas.microsoft.com/office/powerpoint/2010/main" val="34820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Recap 2 : MDP Component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z="1600" dirty="0" smtClean="0"/>
          </a:p>
          <a:p>
            <a:endParaRPr lang="en-US" altLang="zh-TW" sz="1600" dirty="0"/>
          </a:p>
          <a:p>
            <a:endParaRPr lang="en-US" altLang="zh-TW" sz="1600" dirty="0" smtClean="0"/>
          </a:p>
          <a:p>
            <a:endParaRPr lang="en-US" altLang="zh-TW" sz="1600" dirty="0" smtClean="0"/>
          </a:p>
          <a:p>
            <a:pPr>
              <a:lnSpc>
                <a:spcPts val="2000"/>
              </a:lnSpc>
            </a:pPr>
            <a:endParaRPr lang="en-US" altLang="zh-TW" sz="2800" dirty="0" smtClean="0"/>
          </a:p>
          <a:p>
            <a:pPr marL="457200" indent="-457200">
              <a:lnSpc>
                <a:spcPts val="2000"/>
              </a:lnSpc>
              <a:buFont typeface="+mj-lt"/>
              <a:buAutoNum type="arabicPeriod"/>
            </a:pPr>
            <a:r>
              <a:rPr lang="en-US" altLang="zh-TW" dirty="0" smtClean="0"/>
              <a:t>State </a:t>
            </a:r>
            <a:r>
              <a:rPr lang="en-US" altLang="zh-TW" dirty="0"/>
              <a:t>=</a:t>
            </a:r>
            <a:r>
              <a:rPr lang="en-US" altLang="zh-TW" dirty="0" smtClean="0"/>
              <a:t> {in , end}</a:t>
            </a:r>
          </a:p>
          <a:p>
            <a:pPr marL="457200" indent="-457200">
              <a:lnSpc>
                <a:spcPts val="2000"/>
              </a:lnSpc>
              <a:buFont typeface="+mj-lt"/>
              <a:buAutoNum type="arabicPeriod"/>
            </a:pPr>
            <a:r>
              <a:rPr lang="en-US" altLang="zh-TW" dirty="0" smtClean="0"/>
              <a:t>Action = {stay, quit}</a:t>
            </a:r>
          </a:p>
          <a:p>
            <a:pPr marL="457200" indent="-457200">
              <a:lnSpc>
                <a:spcPts val="2000"/>
              </a:lnSpc>
              <a:buFont typeface="+mj-lt"/>
              <a:buAutoNum type="arabicPeriod"/>
            </a:pPr>
            <a:r>
              <a:rPr lang="en-US" altLang="zh-TW" dirty="0"/>
              <a:t>Transition Probability </a:t>
            </a:r>
            <a:r>
              <a:rPr lang="en-US" altLang="zh-TW" i="1" dirty="0"/>
              <a:t>T(s, a, s’) </a:t>
            </a:r>
            <a:endParaRPr lang="en-US" altLang="zh-TW" dirty="0"/>
          </a:p>
          <a:p>
            <a:pPr marL="457200" indent="-457200">
              <a:lnSpc>
                <a:spcPts val="2000"/>
              </a:lnSpc>
              <a:buFont typeface="+mj-lt"/>
              <a:buAutoNum type="arabicPeriod"/>
            </a:pPr>
            <a:r>
              <a:rPr lang="en-US" altLang="zh-TW" dirty="0"/>
              <a:t>Reward Function </a:t>
            </a:r>
            <a:r>
              <a:rPr lang="en-US" altLang="zh-TW" i="1" dirty="0"/>
              <a:t>R(s, a, s</a:t>
            </a:r>
            <a:r>
              <a:rPr lang="en-US" altLang="zh-TW" i="1" dirty="0" smtClean="0"/>
              <a:t>’)</a:t>
            </a:r>
            <a:endParaRPr lang="en-US" altLang="zh-TW" dirty="0"/>
          </a:p>
          <a:p>
            <a:pPr marL="457200" indent="-457200">
              <a:lnSpc>
                <a:spcPts val="2000"/>
              </a:lnSpc>
              <a:buFont typeface="+mj-lt"/>
              <a:buAutoNum type="arabicPeriod"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25</a:t>
            </a:fld>
            <a:endParaRPr lang="en-US" altLang="zh-TW"/>
          </a:p>
        </p:txBody>
      </p:sp>
      <p:pic>
        <p:nvPicPr>
          <p:cNvPr id="6" name="Picture 2" descr="C:\Users\yxguo\Downloads\dice g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24758"/>
            <a:ext cx="3932932" cy="219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41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Recap 3 : Algorithm to Solve MDP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51570"/>
                <a:ext cx="8507288" cy="3726414"/>
              </a:xfrm>
            </p:spPr>
            <p:txBody>
              <a:bodyPr/>
              <a:lstStyle/>
              <a:p>
                <a:r>
                  <a:rPr lang="en-US" altLang="zh-TW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Value Iteration </a:t>
                </a: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An algorithm to find the optimal policy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dirty="0" smtClean="0"/>
                  <a:t>Initialize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𝑉</m:t>
                        </m:r>
                      </m:e>
                      <m:sup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altLang="zh-TW" i="1" baseline="-25000">
                        <a:latin typeface="Cambria Math"/>
                      </a:rPr>
                      <m:t>𝑜𝑝𝑡</m:t>
                    </m:r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𝑠</m:t>
                    </m:r>
                    <m:r>
                      <a:rPr lang="en-US" altLang="zh-TW" i="1">
                        <a:latin typeface="Cambria Math"/>
                      </a:rPr>
                      <m:t>)=0</m:t>
                    </m:r>
                  </m:oMath>
                </a14:m>
                <a:endParaRPr lang="en-US" altLang="zh-TW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b="0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</a:rPr>
                      <m:t>=1~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𝑒𝑛𝑑</m:t>
                        </m:r>
                      </m:sub>
                    </m:sSub>
                  </m:oMath>
                </a14:m>
                <a:r>
                  <a:rPr lang="en-US" altLang="zh-TW" b="0" dirty="0" smtClean="0"/>
                  <a:t> :</a:t>
                </a:r>
              </a:p>
              <a:p>
                <a:r>
                  <a:rPr lang="en-US" altLang="zh-TW" dirty="0" smtClean="0"/>
                  <a:t>        For each state </a:t>
                </a:r>
                <a:r>
                  <a:rPr lang="en-US" altLang="zh-TW" i="1" dirty="0" smtClean="0"/>
                  <a:t>s</a:t>
                </a:r>
                <a:r>
                  <a:rPr lang="en-US" altLang="zh-TW" dirty="0" smtClean="0"/>
                  <a:t> :</a:t>
                </a:r>
              </a:p>
              <a:p>
                <a:pPr lvl="1" indent="0">
                  <a:buNone/>
                </a:pPr>
                <a:r>
                  <a:rPr lang="en-US" altLang="zh-TW" b="0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latin typeface="Cambria Math"/>
                          </a:rPr>
                          <m:t>𝑽</m:t>
                        </m:r>
                      </m:e>
                      <m:sup>
                        <m:d>
                          <m:dPr>
                            <m:ctrlPr>
                              <a:rPr lang="en-US" altLang="zh-TW" sz="20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1" i="1" smtClean="0">
                                <a:latin typeface="Cambria Math"/>
                              </a:rPr>
                              <m:t>𝒕</m:t>
                            </m:r>
                          </m:e>
                        </m:d>
                      </m:sup>
                    </m:sSup>
                    <m:r>
                      <a:rPr lang="en-US" altLang="zh-TW" sz="2000" b="1" i="1" baseline="-25000">
                        <a:latin typeface="Cambria Math"/>
                      </a:rPr>
                      <m:t>𝒐𝒑𝒕</m:t>
                    </m:r>
                    <m:r>
                      <a:rPr lang="en-US" altLang="zh-TW" sz="2000" b="1" i="1" smtClean="0">
                        <a:latin typeface="Cambria Math"/>
                      </a:rPr>
                      <m:t>(</m:t>
                    </m:r>
                    <m:r>
                      <a:rPr lang="en-US" altLang="zh-TW" sz="2000" b="1" i="1" smtClean="0">
                        <a:latin typeface="Cambria Math"/>
                      </a:rPr>
                      <m:t>𝒔</m:t>
                    </m:r>
                    <m:r>
                      <a:rPr lang="en-US" altLang="zh-TW" sz="2000" b="1" i="1" smtClean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altLang="zh-TW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latin typeface="Cambria Math"/>
                          </a:rPr>
                          <m:t>𝒎𝒂𝒙</m:t>
                        </m:r>
                      </m:e>
                      <m:sub>
                        <m:r>
                          <a:rPr lang="en-US" altLang="zh-TW" sz="2000" b="1" i="1">
                            <a:latin typeface="Cambria Math"/>
                          </a:rPr>
                          <m:t>𝒂</m:t>
                        </m:r>
                        <m:r>
                          <a:rPr lang="en-US" altLang="zh-TW" sz="2000" b="1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TW" sz="2000" b="1" i="1">
                            <a:latin typeface="Cambria Math"/>
                            <a:ea typeface="Cambria Math"/>
                          </a:rPr>
                          <m:t>𝑨𝒄𝒕𝒊𝒐𝒏</m:t>
                        </m:r>
                        <m:d>
                          <m:dPr>
                            <m:ctrlPr>
                              <a:rPr lang="en-US" altLang="zh-TW" sz="2000" b="1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1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e>
                        </m:d>
                      </m:sub>
                    </m:sSub>
                    <m:r>
                      <a:rPr lang="en-US" altLang="zh-TW" sz="2000" b="1" i="1" smtClean="0">
                        <a:latin typeface="Cambria Math"/>
                        <a:ea typeface="Cambria Math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altLang="zh-TW" sz="2000" b="1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zh-TW" sz="20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brk m:alnAt="23"/>
                              </m:rPr>
                              <a:rPr lang="en-US" altLang="zh-TW" sz="2000" b="1" i="1" smtClean="0">
                                <a:latin typeface="Cambria Math"/>
                                <a:ea typeface="Cambria Math"/>
                              </a:rPr>
                              <m:t>𝑺</m:t>
                            </m:r>
                          </m:e>
                          <m:sup>
                            <m:r>
                              <a:rPr lang="en-US" altLang="zh-TW" sz="2000" b="1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altLang="zh-TW" sz="2000" b="1" i="1" smtClean="0">
                            <a:latin typeface="Cambria Math"/>
                            <a:ea typeface="Cambria Math"/>
                          </a:rPr>
                          <m:t> </m:t>
                        </m:r>
                      </m:sup>
                      <m:e>
                        <m:r>
                          <a:rPr lang="en-US" altLang="zh-TW" sz="2000" b="1" i="1" smtClean="0">
                            <a:latin typeface="Cambria Math"/>
                            <a:ea typeface="Cambria Math"/>
                          </a:rPr>
                          <m:t>𝑻</m:t>
                        </m:r>
                        <m:d>
                          <m:dPr>
                            <m:ctrlPr>
                              <a:rPr lang="en-US" altLang="zh-TW" sz="20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1" i="1" smtClean="0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  <m:r>
                              <a:rPr lang="en-US" altLang="zh-TW" sz="2000" b="1" i="1" smtClean="0">
                                <a:latin typeface="Cambria Math"/>
                                <a:ea typeface="Cambria Math"/>
                              </a:rPr>
                              <m:t>, </m:t>
                            </m:r>
                            <m:r>
                              <a:rPr lang="en-US" altLang="zh-TW" sz="2000" b="1" i="1" smtClean="0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  <m:r>
                              <a:rPr lang="en-US" altLang="zh-TW" sz="2000" b="1" i="1" smtClean="0">
                                <a:latin typeface="Cambria Math"/>
                                <a:ea typeface="Cambria Math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altLang="zh-TW" sz="20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b="1" i="1" smtClean="0">
                                    <a:latin typeface="Cambria Math"/>
                                    <a:ea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altLang="zh-TW" sz="2000" b="1" i="1" smtClean="0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altLang="zh-TW" sz="2000" b="1" i="1" smtClean="0">
                        <a:latin typeface="Cambria Math"/>
                        <a:ea typeface="Cambria Math"/>
                      </a:rPr>
                      <m:t> [ </m:t>
                    </m:r>
                    <m:r>
                      <a:rPr lang="en-US" altLang="zh-TW" sz="2000" b="1" i="1" smtClean="0">
                        <a:latin typeface="Cambria Math"/>
                        <a:ea typeface="Cambria Math"/>
                      </a:rPr>
                      <m:t>𝑹</m:t>
                    </m:r>
                    <m:d>
                      <m:dPr>
                        <m:ctrlPr>
                          <a:rPr lang="en-US" altLang="zh-TW" sz="20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2000" b="1" i="1" smtClean="0">
                            <a:latin typeface="Cambria Math"/>
                            <a:ea typeface="Cambria Math"/>
                          </a:rPr>
                          <m:t>𝒔</m:t>
                        </m:r>
                        <m:r>
                          <a:rPr lang="en-US" altLang="zh-TW" sz="2000" b="1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altLang="zh-TW" sz="2000" b="1" i="1" smtClean="0">
                            <a:latin typeface="Cambria Math"/>
                            <a:ea typeface="Cambria Math"/>
                          </a:rPr>
                          <m:t>𝒂</m:t>
                        </m:r>
                        <m:r>
                          <a:rPr lang="en-US" altLang="zh-TW" sz="2000" b="1" i="1" smtClean="0">
                            <a:latin typeface="Cambria Math"/>
                            <a:ea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TW" sz="20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000" b="1" i="1" smtClean="0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e>
                          <m:sup>
                            <m:r>
                              <a:rPr lang="en-US" altLang="zh-TW" sz="2000" b="1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TW" sz="2000" b="1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altLang="zh-TW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b="1" i="1">
                            <a:latin typeface="Cambria Math"/>
                          </a:rPr>
                          <m:t>𝑽</m:t>
                        </m:r>
                      </m:e>
                      <m:sup>
                        <m:d>
                          <m:dPr>
                            <m:ctrlPr>
                              <a:rPr lang="en-US" altLang="zh-TW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1" i="1">
                                <a:latin typeface="Cambria Math"/>
                              </a:rPr>
                              <m:t>𝒕</m:t>
                            </m:r>
                            <m:r>
                              <a:rPr lang="en-US" altLang="zh-TW" sz="20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000" b="1" i="1" smtClean="0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sup>
                    </m:sSup>
                    <m:r>
                      <a:rPr lang="en-US" altLang="zh-TW" sz="2000" b="1" i="1" baseline="-25000">
                        <a:latin typeface="Cambria Math"/>
                      </a:rPr>
                      <m:t>𝒐𝒑𝒕</m:t>
                    </m:r>
                    <m:r>
                      <a:rPr lang="en-US" altLang="zh-TW" sz="2000" b="1" i="1" smtClean="0">
                        <a:latin typeface="Cambria Math"/>
                      </a:rPr>
                      <m:t>(</m:t>
                    </m:r>
                    <m:r>
                      <a:rPr lang="en-US" altLang="zh-TW" sz="2000" b="1" i="1" smtClean="0">
                        <a:latin typeface="Cambria Math"/>
                      </a:rPr>
                      <m:t>𝒔</m:t>
                    </m:r>
                    <m:r>
                      <a:rPr lang="en-US" altLang="zh-TW" sz="2000" b="1" i="1" smtClean="0">
                        <a:latin typeface="Cambria Math"/>
                      </a:rPr>
                      <m:t>′)]</m:t>
                    </m:r>
                  </m:oMath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51570"/>
                <a:ext cx="8507288" cy="3726414"/>
              </a:xfrm>
              <a:blipFill rotWithShape="1">
                <a:blip r:embed="rId3"/>
                <a:stretch>
                  <a:fillRect l="-931" t="-9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26</a:t>
            </a:fld>
            <a:endParaRPr lang="en-US" altLang="zh-TW"/>
          </a:p>
        </p:txBody>
      </p:sp>
      <p:sp>
        <p:nvSpPr>
          <p:cNvPr id="6" name="左大括弧 5"/>
          <p:cNvSpPr/>
          <p:nvPr/>
        </p:nvSpPr>
        <p:spPr>
          <a:xfrm rot="16200000">
            <a:off x="6523862" y="1480079"/>
            <a:ext cx="128728" cy="4320478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652120" y="3813888"/>
            <a:ext cx="1944216" cy="270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Value function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13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ctrTitle"/>
          </p:nvPr>
        </p:nvSpPr>
        <p:spPr>
          <a:xfrm>
            <a:off x="685800" y="821161"/>
            <a:ext cx="7772400" cy="1102519"/>
          </a:xfrm>
        </p:spPr>
        <p:txBody>
          <a:bodyPr/>
          <a:lstStyle/>
          <a:p>
            <a:pPr defTabSz="912813"/>
            <a:r>
              <a:rPr lang="en-US" altLang="zh-TW" sz="3600" dirty="0" smtClean="0"/>
              <a:t>(2014)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A </a:t>
            </a:r>
            <a:r>
              <a:rPr lang="en-US" altLang="zh-TW" sz="3600" dirty="0"/>
              <a:t>Markov decision process-based service migration procedure for follow me </a:t>
            </a:r>
            <a:r>
              <a:rPr lang="en-US" altLang="zh-TW" sz="3600" dirty="0" smtClean="0"/>
              <a:t>cloud</a:t>
            </a:r>
            <a:endParaRPr lang="zh-TW" altLang="zh-TW" sz="3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4080" y="2569370"/>
            <a:ext cx="8780408" cy="210861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800" dirty="0" err="1"/>
              <a:t>Adlen</a:t>
            </a:r>
            <a:r>
              <a:rPr lang="en-US" altLang="zh-TW" sz="2800" dirty="0"/>
              <a:t> </a:t>
            </a:r>
            <a:r>
              <a:rPr lang="en-US" altLang="zh-TW" sz="2800" dirty="0" err="1" smtClean="0"/>
              <a:t>Ksentini</a:t>
            </a:r>
            <a:r>
              <a:rPr lang="en-US" altLang="zh-TW" sz="2800" dirty="0" smtClean="0"/>
              <a:t>, </a:t>
            </a:r>
            <a:r>
              <a:rPr lang="en-US" altLang="zh-TW" sz="2800" dirty="0"/>
              <a:t>Tarik </a:t>
            </a:r>
            <a:r>
              <a:rPr lang="en-US" altLang="zh-TW" sz="2800" dirty="0" err="1" smtClean="0"/>
              <a:t>Taleb</a:t>
            </a:r>
            <a:r>
              <a:rPr lang="en-US" altLang="zh-TW" sz="2800" dirty="0" smtClean="0"/>
              <a:t>, </a:t>
            </a:r>
            <a:r>
              <a:rPr lang="en-US" altLang="zh-TW" sz="2800" dirty="0"/>
              <a:t>Min Chen</a:t>
            </a:r>
            <a:endParaRPr lang="en-US" sz="1200" dirty="0"/>
          </a:p>
          <a:p>
            <a:r>
              <a:rPr lang="en-US" altLang="zh-TW" sz="2800" dirty="0"/>
              <a:t>IEEE ICC 2014 - Communication </a:t>
            </a:r>
            <a:r>
              <a:rPr lang="en-US" altLang="zh-TW" sz="2800" dirty="0" err="1"/>
              <a:t>QoS</a:t>
            </a:r>
            <a:r>
              <a:rPr lang="en-US" altLang="zh-TW" sz="2800" dirty="0"/>
              <a:t>, Reliability and Modeling Symposium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This paper try to answer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to migrate &amp; When to migrate </a:t>
            </a:r>
            <a:r>
              <a:rPr lang="en-US" altLang="zh-TW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/>
              <a:t>Two baseline </a:t>
            </a:r>
            <a:r>
              <a:rPr lang="en-US" altLang="zh-TW" dirty="0" smtClean="0"/>
              <a:t>methods </a:t>
            </a:r>
            <a:r>
              <a:rPr lang="en-US" altLang="zh-TW" dirty="0"/>
              <a:t>: never migrate &amp; always </a:t>
            </a:r>
            <a:r>
              <a:rPr lang="en-US" altLang="zh-TW" dirty="0" smtClean="0"/>
              <a:t>migrate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 smtClean="0"/>
              <a:t>Tradeoff between </a:t>
            </a:r>
            <a:r>
              <a:rPr lang="en-US" altLang="zh-TW" dirty="0" err="1" smtClean="0"/>
              <a:t>QoS</a:t>
            </a:r>
            <a:r>
              <a:rPr lang="en-US" altLang="zh-TW" dirty="0" smtClean="0"/>
              <a:t> improvement and migration cost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dirty="0"/>
          </a:p>
          <a:p>
            <a:r>
              <a:rPr lang="en-US" altLang="zh-TW" dirty="0" smtClean="0"/>
              <a:t>This paper modeling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Migration Problem</a:t>
            </a:r>
            <a:r>
              <a:rPr lang="en-US" altLang="zh-TW" dirty="0" smtClean="0"/>
              <a:t> as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Markov Decision Process (MDP)</a:t>
            </a:r>
            <a:r>
              <a:rPr lang="en-US" altLang="zh-TW" dirty="0" smtClean="0"/>
              <a:t> </a:t>
            </a:r>
            <a:r>
              <a:rPr lang="en-US" altLang="zh-TW" dirty="0"/>
              <a:t>to solve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21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199" y="1563638"/>
            <a:ext cx="5184111" cy="324758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mobility</a:t>
            </a:r>
            <a:r>
              <a:rPr lang="en-US" altLang="zh-TW" dirty="0"/>
              <a:t> is a stochastic </a:t>
            </a:r>
            <a:r>
              <a:rPr lang="en-US" altLang="zh-TW" dirty="0" smtClean="0"/>
              <a:t>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/>
              <a:t>MDP solution takes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long-term reward </a:t>
            </a:r>
            <a:r>
              <a:rPr lang="en-US" altLang="zh-TW" dirty="0" smtClean="0"/>
              <a:t>into consideration</a:t>
            </a:r>
          </a:p>
          <a:p>
            <a:pPr marL="904500" lvl="1" indent="-342900"/>
            <a:r>
              <a:rPr lang="en-US" altLang="zh-TW" dirty="0" smtClean="0"/>
              <a:t>Contrast to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myopic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短視近利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 smtClean="0"/>
              <a:t>solution</a:t>
            </a:r>
          </a:p>
          <a:p>
            <a:pPr marL="904500" lvl="1" indent="-342900"/>
            <a:r>
              <a:rPr lang="en-US" altLang="zh-TW" dirty="0" smtClean="0"/>
              <a:t>Myopic means only migrate when immediate reward &gt; cost</a:t>
            </a:r>
          </a:p>
          <a:p>
            <a:pPr marL="457200" indent="-457200">
              <a:buFont typeface="+mj-lt"/>
              <a:buAutoNum type="arabicPeriod"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B9EC-0128-4026-ACF0-03CF67F6A053}" type="slidenum">
              <a:rPr lang="en-US" altLang="zh-TW" smtClean="0"/>
              <a:pPr/>
              <a:t>29</a:t>
            </a:fld>
            <a:endParaRPr lang="en-US" altLang="zh-TW"/>
          </a:p>
        </p:txBody>
      </p:sp>
      <p:grpSp>
        <p:nvGrpSpPr>
          <p:cNvPr id="19" name="群組 18"/>
          <p:cNvGrpSpPr/>
          <p:nvPr/>
        </p:nvGrpSpPr>
        <p:grpSpPr>
          <a:xfrm>
            <a:off x="5588372" y="1779662"/>
            <a:ext cx="3498238" cy="2448766"/>
            <a:chOff x="2491254" y="2067694"/>
            <a:chExt cx="4263654" cy="2984558"/>
          </a:xfrm>
        </p:grpSpPr>
        <p:sp>
          <p:nvSpPr>
            <p:cNvPr id="7" name="投影片編號版面配置區 3"/>
            <p:cNvSpPr txBox="1">
              <a:spLocks/>
            </p:cNvSpPr>
            <p:nvPr/>
          </p:nvSpPr>
          <p:spPr>
            <a:xfrm>
              <a:off x="3429000" y="4767264"/>
              <a:ext cx="2133600" cy="273844"/>
            </a:xfrm>
            <a:prstGeom prst="rect">
              <a:avLst/>
            </a:prstGeom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898989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5613" indent="158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2813" indent="158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0013" indent="158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7213" indent="158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fld id="{FA7579F2-1A7F-4D5A-B277-22442BDE9D12}" type="slidenum">
                <a:rPr lang="en-US" altLang="zh-TW" smtClean="0"/>
                <a:pPr/>
                <a:t>29</a:t>
              </a:fld>
              <a:endParaRPr lang="en-US" altLang="zh-TW"/>
            </a:p>
          </p:txBody>
        </p:sp>
        <p:sp>
          <p:nvSpPr>
            <p:cNvPr id="8" name="投影片編號版面配置區 3"/>
            <p:cNvSpPr txBox="1">
              <a:spLocks/>
            </p:cNvSpPr>
            <p:nvPr/>
          </p:nvSpPr>
          <p:spPr>
            <a:xfrm>
              <a:off x="3429000" y="4767264"/>
              <a:ext cx="2133600" cy="273844"/>
            </a:xfrm>
            <a:prstGeom prst="rect">
              <a:avLst/>
            </a:prstGeom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898989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5613" indent="158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2813" indent="158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0013" indent="158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7213" indent="158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fld id="{FA7579F2-1A7F-4D5A-B277-22442BDE9D12}" type="slidenum">
                <a:rPr lang="en-US" altLang="zh-TW" smtClean="0"/>
                <a:pPr/>
                <a:t>29</a:t>
              </a:fld>
              <a:endParaRPr lang="en-US" altLang="zh-TW"/>
            </a:p>
          </p:txBody>
        </p:sp>
        <p:pic>
          <p:nvPicPr>
            <p:cNvPr id="9" name="Picture 2" descr="C:\Users\yxguo\Downloads\MEC architectur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1254" y="2067694"/>
              <a:ext cx="4263654" cy="2984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2843808" y="3327748"/>
              <a:ext cx="50405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>
                  <a:alpha val="20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000" dirty="0" smtClean="0">
                  <a:solidFill>
                    <a:schemeClr val="tx1"/>
                  </a:solidFill>
                </a:rPr>
                <a:t>Task</a:t>
              </a:r>
              <a:endParaRPr lang="zh-TW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555776" y="4587974"/>
              <a:ext cx="4104456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" name="Picture 4" descr="C:\Users\yxguo\Downloads\peopl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167" b="79000" l="37333" r="63000">
                          <a14:foregroundMark x1="52000" y1="22167" x2="52000" y2="22167"/>
                          <a14:foregroundMark x1="53500" y1="23000" x2="53500" y2="23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76" t="20440" r="34835" b="20239"/>
            <a:stretch/>
          </p:blipFill>
          <p:spPr bwMode="auto">
            <a:xfrm>
              <a:off x="2735796" y="4647276"/>
              <a:ext cx="216024" cy="327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C:\Users\yxguo\Downloads\peopl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167" b="79000" l="37333" r="63000">
                          <a14:foregroundMark x1="52000" y1="22167" x2="52000" y2="22167"/>
                          <a14:foregroundMark x1="53500" y1="23000" x2="53500" y2="23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76" t="20440" r="34835" b="20239"/>
            <a:stretch/>
          </p:blipFill>
          <p:spPr bwMode="auto">
            <a:xfrm>
              <a:off x="5796136" y="4632992"/>
              <a:ext cx="216024" cy="327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直線單箭頭接點 13"/>
            <p:cNvCxnSpPr/>
            <p:nvPr/>
          </p:nvCxnSpPr>
          <p:spPr>
            <a:xfrm>
              <a:off x="2987824" y="4796510"/>
              <a:ext cx="2736304" cy="74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>
              <a:endCxn id="17" idx="1"/>
            </p:cNvCxnSpPr>
            <p:nvPr/>
          </p:nvCxnSpPr>
          <p:spPr>
            <a:xfrm>
              <a:off x="4608004" y="3147814"/>
              <a:ext cx="1044116" cy="28796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>
              <a:stCxn id="10" idx="3"/>
            </p:cNvCxnSpPr>
            <p:nvPr/>
          </p:nvCxnSpPr>
          <p:spPr>
            <a:xfrm flipV="1">
              <a:off x="3347864" y="3147815"/>
              <a:ext cx="1260140" cy="2879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5652120" y="3327769"/>
              <a:ext cx="50405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000" dirty="0" smtClean="0">
                  <a:solidFill>
                    <a:schemeClr val="tx1"/>
                  </a:solidFill>
                </a:rPr>
                <a:t>Task</a:t>
              </a:r>
              <a:endParaRPr lang="zh-TW" altLang="en-US" sz="1000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2" descr="C:\Users\yxguo\Downloads\Wireless-icon.svg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652121" y="4155152"/>
              <a:ext cx="448516" cy="406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內容版面配置區 4"/>
          <p:cNvSpPr txBox="1">
            <a:spLocks/>
          </p:cNvSpPr>
          <p:nvPr/>
        </p:nvSpPr>
        <p:spPr bwMode="auto">
          <a:xfrm>
            <a:off x="448939" y="944342"/>
            <a:ext cx="7939639" cy="61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768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u="none" kern="120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561600" indent="-284163" algn="l" rtl="0" eaLnBrk="1" fontAlgn="base" hangingPunct="1">
              <a:spcBef>
                <a:spcPts val="176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961200" indent="-227013" algn="l" rtl="0" eaLnBrk="1" fontAlgn="base" hangingPunct="1">
              <a:spcBef>
                <a:spcPts val="1768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418400" indent="-227013" algn="l" rtl="0" eaLnBrk="1" fontAlgn="base" hangingPunct="1">
              <a:spcBef>
                <a:spcPts val="1768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1875600" indent="-227013" algn="l" rtl="0" eaLnBrk="1" fontAlgn="base" hangingPunct="1">
              <a:spcBef>
                <a:spcPts val="1768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formulate Service Migration Problem as MDP model ?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28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Introduction to Service Migration Problem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71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 smtClean="0"/>
              <a:t>Problem Formulation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51570"/>
            <a:ext cx="8795320" cy="3726414"/>
          </a:xfrm>
        </p:spPr>
        <p:txBody>
          <a:bodyPr/>
          <a:lstStyle/>
          <a:p>
            <a:r>
              <a:rPr lang="en-US" altLang="zh-TW" dirty="0" smtClean="0"/>
              <a:t>Assuming 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1-demensional</a:t>
            </a:r>
            <a:r>
              <a:rPr lang="en-US" altLang="zh-TW" dirty="0" smtClean="0"/>
              <a:t> mobility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Each serving area (SA) has 1</a:t>
            </a:r>
            <a:r>
              <a:rPr lang="en-US" altLang="zh-TW" dirty="0" smtClean="0"/>
              <a:t> base station (BS)</a:t>
            </a:r>
            <a:r>
              <a:rPr lang="en-US" altLang="zh-TW" dirty="0"/>
              <a:t> </a:t>
            </a:r>
            <a:r>
              <a:rPr lang="en-US" altLang="zh-TW" dirty="0" smtClean="0"/>
              <a:t>and 1 edge server (ES)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/>
              <a:t>Uniform random walk : </a:t>
            </a:r>
            <a:r>
              <a:rPr lang="en-US" altLang="zh-TW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zh-TW" dirty="0" smtClean="0"/>
              <a:t> to move away from serving DC ; </a:t>
            </a:r>
            <a:r>
              <a:rPr lang="en-US" altLang="zh-TW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1-p</a:t>
            </a:r>
            <a:r>
              <a:rPr lang="en-US" altLang="zh-TW" dirty="0" smtClean="0"/>
              <a:t> to move closer to serving DC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/>
              <a:t>User sojourn(</a:t>
            </a:r>
            <a:r>
              <a:rPr lang="zh-TW" altLang="en-US" dirty="0" smtClean="0"/>
              <a:t>逗留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>time follows an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exponential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</a:t>
            </a:r>
            <a:r>
              <a:rPr lang="en-US" altLang="zh-TW" dirty="0"/>
              <a:t> with mean </a:t>
            </a:r>
            <a:r>
              <a:rPr lang="en-US" altLang="zh-TW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1/μ</a:t>
            </a:r>
          </a:p>
          <a:p>
            <a:pPr marL="457200" indent="-457200">
              <a:buFont typeface="+mj-lt"/>
              <a:buAutoNum type="arabicPeriod"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21088" y="4767264"/>
            <a:ext cx="2133600" cy="273844"/>
          </a:xfrm>
        </p:spPr>
        <p:txBody>
          <a:bodyPr/>
          <a:lstStyle/>
          <a:p>
            <a:fld id="{FA7579F2-1A7F-4D5A-B277-22442BDE9D12}" type="slidenum">
              <a:rPr lang="en-US" altLang="zh-TW" smtClean="0"/>
              <a:pPr/>
              <a:t>30</a:t>
            </a:fld>
            <a:endParaRPr lang="en-US" altLang="zh-TW" dirty="0"/>
          </a:p>
        </p:txBody>
      </p:sp>
      <p:grpSp>
        <p:nvGrpSpPr>
          <p:cNvPr id="5" name="群組 4"/>
          <p:cNvGrpSpPr/>
          <p:nvPr/>
        </p:nvGrpSpPr>
        <p:grpSpPr>
          <a:xfrm>
            <a:off x="1691680" y="4029912"/>
            <a:ext cx="5616624" cy="922102"/>
            <a:chOff x="1691680" y="4029912"/>
            <a:chExt cx="5616624" cy="922102"/>
          </a:xfrm>
        </p:grpSpPr>
        <p:pic>
          <p:nvPicPr>
            <p:cNvPr id="6147" name="Picture 3" descr="C:\Users\yxguo\Downloads\base-stati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4495778"/>
              <a:ext cx="360040" cy="452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C:\Users\yxguo\Downloads\people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1167" b="79000" l="37333" r="63000">
                          <a14:foregroundMark x1="52000" y1="22167" x2="52000" y2="22167"/>
                          <a14:foregroundMark x1="53500" y1="23000" x2="53500" y2="23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76" t="20440" r="34835" b="20239"/>
            <a:stretch/>
          </p:blipFill>
          <p:spPr bwMode="auto">
            <a:xfrm>
              <a:off x="3851920" y="4515966"/>
              <a:ext cx="288032" cy="436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yxguo\Downloads\base-stati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781" y="4495778"/>
              <a:ext cx="360040" cy="452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yxguo\Downloads\base-stati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4495777"/>
              <a:ext cx="360040" cy="452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yxguo\Downloads\base-stati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4495776"/>
              <a:ext cx="360040" cy="452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直線單箭頭接點 7"/>
            <p:cNvCxnSpPr/>
            <p:nvPr/>
          </p:nvCxnSpPr>
          <p:spPr>
            <a:xfrm flipH="1">
              <a:off x="2771800" y="4353948"/>
              <a:ext cx="10801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/>
            <p:nvPr/>
          </p:nvCxnSpPr>
          <p:spPr>
            <a:xfrm flipH="1">
              <a:off x="4139952" y="4353948"/>
              <a:ext cx="10801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2987824" y="4029912"/>
              <a:ext cx="792088" cy="270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ysClr val="windowText" lastClr="000000"/>
                  </a:solidFill>
                </a:rPr>
                <a:t>1-p</a:t>
              </a:r>
              <a:endParaRPr lang="zh-TW" altLang="en-US" sz="3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535996" y="4037667"/>
              <a:ext cx="288032" cy="270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ysClr val="windowText" lastClr="000000"/>
                  </a:solidFill>
                </a:rPr>
                <a:t>p</a:t>
              </a:r>
              <a:endParaRPr lang="zh-TW" altLang="en-US" sz="3200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78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/>
              <a:t>MDP</a:t>
            </a:r>
            <a:r>
              <a:rPr lang="zh-TW" altLang="en-US" sz="2800" dirty="0"/>
              <a:t> </a:t>
            </a:r>
            <a:r>
              <a:rPr lang="en-US" altLang="zh-TW" sz="2800" dirty="0"/>
              <a:t>Formulation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/>
              <a:t>State </a:t>
            </a:r>
            <a:r>
              <a:rPr lang="en-US" altLang="zh-TW" dirty="0"/>
              <a:t>: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</a:t>
            </a:r>
            <a:r>
              <a:rPr lang="zh-TW" altLang="en-US" dirty="0" smtClean="0"/>
              <a:t> </a:t>
            </a:r>
            <a:r>
              <a:rPr lang="en-US" altLang="zh-TW" dirty="0" smtClean="0"/>
              <a:t>between </a:t>
            </a:r>
            <a:r>
              <a:rPr lang="en-US" altLang="zh-TW" dirty="0"/>
              <a:t>user and </a:t>
            </a:r>
            <a:r>
              <a:rPr lang="en-US" altLang="zh-TW" dirty="0" smtClean="0"/>
              <a:t>serving 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/>
              <a:t>Action :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a1</a:t>
            </a:r>
            <a:r>
              <a:rPr lang="en-US" altLang="zh-TW" dirty="0" smtClean="0"/>
              <a:t> for not migrate,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a2</a:t>
            </a:r>
            <a:r>
              <a:rPr lang="en-US" altLang="zh-TW" dirty="0" smtClean="0"/>
              <a:t> for migrate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31</a:t>
            </a:fld>
            <a:endParaRPr lang="en-US" altLang="zh-TW" dirty="0"/>
          </a:p>
        </p:txBody>
      </p:sp>
      <p:pic>
        <p:nvPicPr>
          <p:cNvPr id="7171" name="Picture 3" descr="C:\Users\yxguo\Downloads\MD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98" y="1005577"/>
            <a:ext cx="5239998" cy="256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88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/>
              <a:t>MDP</a:t>
            </a:r>
            <a:r>
              <a:rPr lang="zh-TW" altLang="en-US" sz="2800" dirty="0"/>
              <a:t> </a:t>
            </a:r>
            <a:r>
              <a:rPr lang="en-US" altLang="zh-TW" sz="2800" dirty="0"/>
              <a:t>Formulation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 marL="457200" indent="-457200">
              <a:spcBef>
                <a:spcPts val="2000"/>
              </a:spcBef>
              <a:buFont typeface="+mj-lt"/>
              <a:buAutoNum type="arabicPeriod" startAt="3"/>
            </a:pPr>
            <a:r>
              <a:rPr lang="en-US" altLang="zh-TW" dirty="0" smtClean="0"/>
              <a:t>T(s</a:t>
            </a:r>
            <a:r>
              <a:rPr lang="en-US" altLang="zh-TW" dirty="0"/>
              <a:t>, a, s</a:t>
            </a:r>
            <a:r>
              <a:rPr lang="en-US" altLang="zh-TW" dirty="0" smtClean="0">
                <a:latin typeface="+mn-lt"/>
              </a:rPr>
              <a:t>’</a:t>
            </a:r>
            <a:r>
              <a:rPr lang="en-US" altLang="zh-TW" dirty="0" smtClean="0"/>
              <a:t>) :  </a:t>
            </a:r>
            <a:r>
              <a:rPr lang="en-US" altLang="zh-TW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pμ</a:t>
            </a:r>
            <a:r>
              <a:rPr lang="en-US" altLang="zh-TW" dirty="0" smtClean="0"/>
              <a:t> to move forward,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(1-p)μ </a:t>
            </a:r>
            <a:r>
              <a:rPr lang="en-US" altLang="zh-TW" dirty="0" smtClean="0"/>
              <a:t>to move backward,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1-μ</a:t>
            </a:r>
            <a:r>
              <a:rPr lang="en-US" altLang="zh-TW" dirty="0" smtClean="0"/>
              <a:t> to stay in same state</a:t>
            </a:r>
            <a:endParaRPr lang="en-US" altLang="zh-TW" strike="sngStrike" dirty="0" smtClean="0"/>
          </a:p>
          <a:p>
            <a:pPr marL="457200" indent="-457200">
              <a:spcBef>
                <a:spcPts val="1600"/>
              </a:spcBef>
              <a:buFont typeface="+mj-lt"/>
              <a:buAutoNum type="arabicPeriod" startAt="3"/>
            </a:pP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chemeClr val="tx2"/>
                </a:solidFill>
              </a:rPr>
              <a:t>R(s</a:t>
            </a:r>
            <a:r>
              <a:rPr lang="en-US" altLang="zh-TW" dirty="0">
                <a:solidFill>
                  <a:schemeClr val="tx2"/>
                </a:solidFill>
              </a:rPr>
              <a:t>, a, s</a:t>
            </a:r>
            <a:r>
              <a:rPr lang="en-US" altLang="zh-TW" dirty="0" smtClean="0">
                <a:solidFill>
                  <a:schemeClr val="tx2"/>
                </a:solidFill>
                <a:latin typeface="+mn-lt"/>
              </a:rPr>
              <a:t>’</a:t>
            </a:r>
            <a:r>
              <a:rPr lang="en-US" altLang="zh-TW" dirty="0" smtClean="0">
                <a:solidFill>
                  <a:schemeClr val="tx2"/>
                </a:solidFill>
              </a:rPr>
              <a:t>) : </a:t>
            </a:r>
            <a:r>
              <a:rPr lang="en-US" altLang="zh-TW" dirty="0"/>
              <a:t>described later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32</a:t>
            </a:fld>
            <a:endParaRPr lang="en-US" altLang="zh-TW" dirty="0"/>
          </a:p>
        </p:txBody>
      </p:sp>
      <p:pic>
        <p:nvPicPr>
          <p:cNvPr id="7" name="Picture 3" descr="C:\Users\yxguo\Downloads\MD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98" y="1005577"/>
            <a:ext cx="5239998" cy="256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7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 smtClean="0"/>
              <a:t>MDP Formulation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en-US" altLang="zh-TW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𝒔</m:t>
                        </m:r>
                        <m:r>
                          <a:rPr lang="en-US" altLang="zh-TW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, </m:t>
                        </m:r>
                        <m:r>
                          <a:rPr lang="en-US" altLang="zh-TW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  <m:r>
                          <a:rPr lang="en-US" altLang="zh-TW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TW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𝒔</m:t>
                            </m:r>
                          </m:e>
                          <m:sup>
                            <m:r>
                              <a:rPr lang="en-US" altLang="zh-TW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TW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zh-TW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𝑸</m:t>
                    </m:r>
                    <m:d>
                      <m:dPr>
                        <m:ctrlPr>
                          <a:rPr lang="en-US" altLang="zh-TW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𝒔</m:t>
                            </m:r>
                          </m:e>
                          <m:sup>
                            <m:r>
                              <a:rPr lang="en-US" altLang="zh-TW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TW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zh-TW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𝒈</m:t>
                    </m:r>
                    <m:r>
                      <a:rPr lang="en-US" altLang="zh-TW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altLang="zh-TW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𝒂</m:t>
                    </m:r>
                    <m:r>
                      <a:rPr lang="en-US" altLang="zh-TW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altLang="zh-TW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dirty="0" smtClean="0"/>
                  <a:t>Reward function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=</a:t>
                </a:r>
                <a:r>
                  <a:rPr lang="zh-TW" altLang="en-US" dirty="0" smtClean="0"/>
                  <a:t> </a:t>
                </a:r>
                <a:r>
                  <a:rPr lang="en-US" altLang="zh-TW" dirty="0" err="1" smtClean="0"/>
                  <a:t>QoS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– Migration cost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b="0" dirty="0" smtClean="0">
                    <a:latin typeface="Cambria Math"/>
                  </a:rPr>
                  <a:t> </a:t>
                </a:r>
                <a:r>
                  <a:rPr lang="zh-TW" altLang="en-US" b="0" dirty="0" smtClean="0">
                    <a:latin typeface="Cambria Math"/>
                  </a:rPr>
                  <a:t> </a:t>
                </a:r>
                <a:r>
                  <a:rPr lang="en-US" altLang="zh-TW" b="0" dirty="0" smtClean="0"/>
                  <a:t>quantifies </a:t>
                </a:r>
                <a:r>
                  <a:rPr lang="en-US" altLang="zh-TW" b="0" dirty="0" err="1" smtClean="0"/>
                  <a:t>QoS</a:t>
                </a:r>
                <a:r>
                  <a:rPr lang="en-US" altLang="zh-TW" b="0" dirty="0" smtClean="0"/>
                  <a:t> that user perceived at state s’</a:t>
                </a:r>
              </a:p>
              <a:p>
                <a:pPr marL="904500" lvl="1" indent="-342900"/>
                <a:r>
                  <a:rPr lang="en-US" altLang="zh-TW" dirty="0" smtClean="0"/>
                  <a:t>Q(0) has highest value, while Q(</a:t>
                </a:r>
                <a:r>
                  <a:rPr lang="en-US" altLang="zh-TW" dirty="0" err="1" smtClean="0"/>
                  <a:t>thr</a:t>
                </a:r>
                <a:r>
                  <a:rPr lang="en-US" altLang="zh-TW" dirty="0" smtClean="0"/>
                  <a:t>) has lowest value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0   ,   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/>
                              </a:rPr>
                              <m:t> , 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</a:p>
              <a:p>
                <a:pPr marL="904500" lvl="1" indent="-342900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𝑎</m:t>
                    </m:r>
                    <m:r>
                      <a:rPr lang="en-US" altLang="zh-TW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altLang="zh-TW" dirty="0" smtClean="0"/>
                  <a:t> : not migrate,</a:t>
                </a:r>
                <a:r>
                  <a:rPr lang="en-US" altLang="zh-TW" i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𝑎</m:t>
                    </m:r>
                    <m:r>
                      <a:rPr lang="en-US" altLang="zh-TW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altLang="zh-TW" dirty="0" smtClean="0"/>
                  <a:t> : migrate</a:t>
                </a:r>
              </a:p>
              <a:p>
                <a:pPr marL="904500" lvl="1" indent="-342900"/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𝐶</m:t>
                    </m:r>
                    <m:r>
                      <a:rPr lang="en-US" altLang="zh-TW" i="1" baseline="-25000" dirty="0"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TW" dirty="0"/>
                  <a:t>  </a:t>
                </a:r>
                <a:r>
                  <a:rPr lang="en-US" altLang="zh-TW" dirty="0" smtClean="0"/>
                  <a:t>: </a:t>
                </a:r>
                <a:r>
                  <a:rPr lang="en-US" altLang="zh-TW" dirty="0"/>
                  <a:t>cost </a:t>
                </a:r>
                <a:r>
                  <a:rPr lang="en-US" altLang="zh-TW" dirty="0" smtClean="0"/>
                  <a:t>to </a:t>
                </a:r>
                <a:r>
                  <a:rPr lang="en-US" altLang="zh-TW" dirty="0"/>
                  <a:t>migrating </a:t>
                </a:r>
                <a:r>
                  <a:rPr lang="en-US" altLang="zh-TW" dirty="0" smtClean="0"/>
                  <a:t>service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b="-63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192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34</a:t>
            </a:fld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TW" sz="1800" dirty="0" smtClean="0"/>
              </a:p>
              <a:p>
                <a:endParaRPr lang="en-US" altLang="zh-TW" sz="1600" dirty="0"/>
              </a:p>
              <a:p>
                <a:endParaRPr lang="en-US" altLang="zh-TW" sz="1600" dirty="0" smtClean="0"/>
              </a:p>
              <a:p>
                <a:endParaRPr lang="en-US" altLang="zh-TW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dirty="0" smtClean="0"/>
                  <a:t>Ex : If no migrate, state 2 </a:t>
                </a:r>
                <a:r>
                  <a:rPr lang="zh-TW" altLang="en-US" dirty="0" smtClean="0"/>
                  <a:t>→ </a:t>
                </a:r>
                <a:r>
                  <a:rPr lang="en-US" altLang="zh-TW" dirty="0" smtClean="0"/>
                  <a:t>3</a:t>
                </a:r>
                <a:r>
                  <a:rPr lang="zh-TW" altLang="en-US" dirty="0" smtClean="0"/>
                  <a:t>，</a:t>
                </a:r>
                <a:r>
                  <a:rPr lang="en-US" altLang="zh-TW" dirty="0" smtClean="0"/>
                  <a:t>Reward = Q(3) - 0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dirty="0" smtClean="0"/>
                  <a:t>Ex : If migrate , state 2</a:t>
                </a:r>
                <a:r>
                  <a:rPr lang="zh-TW" altLang="en-US" dirty="0" smtClean="0"/>
                  <a:t> → </a:t>
                </a:r>
                <a:r>
                  <a:rPr lang="en-US" altLang="zh-TW" dirty="0" smtClean="0"/>
                  <a:t>0</a:t>
                </a:r>
                <a:r>
                  <a:rPr lang="zh-TW" altLang="en-US" dirty="0" smtClean="0"/>
                  <a:t>，</a:t>
                </a:r>
                <a:r>
                  <a:rPr lang="en-US" altLang="zh-TW" dirty="0" smtClean="0"/>
                  <a:t>Reward = Q(0) -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𝐶</m:t>
                    </m:r>
                    <m:r>
                      <a:rPr lang="en-US" altLang="zh-TW" b="0" i="1" baseline="-25000" smtClean="0">
                        <a:latin typeface="Cambria Math"/>
                      </a:rPr>
                      <m:t>𝑚</m:t>
                    </m:r>
                  </m:oMath>
                </a14:m>
                <a:endParaRPr lang="en-US" altLang="zh-TW" baseline="-25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Recap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zh-TW" alt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𝝅</m:t>
                        </m:r>
                      </m:sub>
                    </m:sSub>
                    <m:d>
                      <m:dPr>
                        <m:ctrlPr>
                          <a:rPr lang="en-US" altLang="zh-TW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𝒔</m:t>
                        </m:r>
                      </m:e>
                    </m:d>
                    <m:r>
                      <a:rPr lang="en-US" altLang="zh-TW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altLang="zh-TW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zh-TW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brk m:alnAt="23"/>
                              </m:rPr>
                              <a:rPr lang="en-US" altLang="zh-TW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𝑺</m:t>
                            </m:r>
                          </m:e>
                          <m:sup>
                            <m:r>
                              <a:rPr lang="en-US" altLang="zh-TW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altLang="zh-TW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 </m:t>
                        </m:r>
                      </m:sup>
                      <m:e>
                        <m:r>
                          <a:rPr lang="en-US" altLang="zh-TW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𝑻</m:t>
                        </m:r>
                        <m:d>
                          <m:dPr>
                            <m:ctrlPr>
                              <a:rPr lang="en-US" altLang="zh-TW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𝒔</m:t>
                            </m:r>
                            <m:r>
                              <a:rPr lang="en-US" altLang="zh-TW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, </m:t>
                            </m:r>
                            <m:r>
                              <a:rPr lang="en-US" altLang="zh-TW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𝒂</m:t>
                            </m:r>
                            <m:r>
                              <a:rPr lang="en-US" altLang="zh-TW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altLang="zh-TW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altLang="zh-TW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altLang="zh-TW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[ </m:t>
                    </m:r>
                    <m:r>
                      <a:rPr lang="en-US" altLang="zh-TW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𝑹</m:t>
                    </m:r>
                    <m:d>
                      <m:dPr>
                        <m:ctrlPr>
                          <a:rPr lang="en-US" altLang="zh-TW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𝒔</m:t>
                        </m:r>
                        <m:r>
                          <a:rPr lang="en-US" altLang="zh-TW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altLang="zh-TW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𝒂</m:t>
                        </m:r>
                        <m:r>
                          <a:rPr lang="en-US" altLang="zh-TW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TW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e>
                          <m:sup>
                            <m:r>
                              <a:rPr lang="en-US" altLang="zh-TW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TW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zh-TW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zh-TW" alt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𝝅</m:t>
                        </m:r>
                      </m:sub>
                    </m:sSub>
                    <m:r>
                      <a:rPr lang="en-US" altLang="zh-TW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altLang="zh-TW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𝒔</m:t>
                    </m:r>
                    <m:r>
                      <a:rPr lang="en-US" altLang="zh-TW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′)]</m:t>
                    </m:r>
                  </m:oMath>
                </a14:m>
                <a:endParaRPr lang="en-US" altLang="zh-TW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904500" lvl="1" indent="-342900"/>
                <a:r>
                  <a:rPr lang="en-US" altLang="zh-TW" dirty="0" smtClean="0"/>
                  <a:t>Usually,  reward for no migrate is better than migrate</a:t>
                </a:r>
              </a:p>
              <a:p>
                <a:pPr marL="904500" lvl="1" indent="-342900"/>
                <a:r>
                  <a:rPr lang="en-US" altLang="zh-TW" dirty="0" smtClean="0"/>
                  <a:t>But MDP will consider long-term reward</a:t>
                </a:r>
                <a:endParaRPr lang="zh-TW" altLang="en-US" dirty="0"/>
              </a:p>
              <a:p>
                <a:pPr marL="904500" lvl="1" indent="-342900"/>
                <a:endParaRPr lang="en-US" altLang="zh-TW" baseline="-2500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67" b="-90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 descr="C:\Users\yxguo\Downloads\MD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82"/>
          <a:stretch/>
        </p:blipFill>
        <p:spPr bwMode="auto">
          <a:xfrm>
            <a:off x="1996298" y="123478"/>
            <a:ext cx="5239998" cy="218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7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Numerical Result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altLang="zh-TW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/>
                          </a:rPr>
                          <m:t>𝑠</m:t>
                        </m:r>
                        <m:r>
                          <a:rPr lang="en-US" altLang="zh-TW" sz="1800" i="1">
                            <a:latin typeface="Cambria Math"/>
                          </a:rPr>
                          <m:t>, </m:t>
                        </m:r>
                        <m:r>
                          <a:rPr lang="en-US" altLang="zh-TW" sz="1800" i="1">
                            <a:latin typeface="Cambria Math"/>
                          </a:rPr>
                          <m:t>𝑎</m:t>
                        </m:r>
                        <m:r>
                          <a:rPr lang="en-US" altLang="zh-TW" sz="1800" i="1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TW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sz="1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TW" sz="1800" i="1">
                        <a:latin typeface="Cambria Math"/>
                      </a:rPr>
                      <m:t>=</m:t>
                    </m:r>
                    <m:r>
                      <a:rPr lang="en-US" altLang="zh-TW" sz="1800" i="1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altLang="zh-TW" sz="1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sz="1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TW" sz="1800" i="1">
                        <a:latin typeface="Cambria Math"/>
                      </a:rPr>
                      <m:t>−</m:t>
                    </m:r>
                    <m:r>
                      <a:rPr lang="en-US" altLang="zh-TW" sz="1800" i="1">
                        <a:latin typeface="Cambria Math"/>
                      </a:rPr>
                      <m:t>𝐶𝑚</m:t>
                    </m:r>
                  </m:oMath>
                </a14:m>
                <a:r>
                  <a:rPr lang="zh-TW" altLang="en-US" sz="1800" i="1" dirty="0"/>
                  <a:t> </a:t>
                </a:r>
                <a:endParaRPr lang="en-US" altLang="zh-TW" sz="18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1800" dirty="0" smtClean="0"/>
                  <a:t>Let </a:t>
                </a:r>
                <a14:m>
                  <m:oMath xmlns:m="http://schemas.openxmlformats.org/officeDocument/2006/math">
                    <m:r>
                      <a:rPr lang="zh-TW" alt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𝝉</m:t>
                    </m:r>
                  </m:oMath>
                </a14:m>
                <a:r>
                  <a:rPr lang="en-US" altLang="zh-TW" sz="1800" dirty="0" smtClean="0"/>
                  <a:t> represent the ratio between migration cost and maximum quality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𝑄</m:t>
                    </m:r>
                    <m:r>
                      <a:rPr lang="en-US" altLang="zh-TW" sz="1800" b="0" i="1" smtClean="0">
                        <a:latin typeface="Cambria Math"/>
                      </a:rPr>
                      <m:t>(0)</m:t>
                    </m:r>
                  </m:oMath>
                </a14:m>
                <a:endParaRPr lang="en-US" altLang="zh-TW" sz="1800" dirty="0" smtClean="0"/>
              </a:p>
              <a:p>
                <a:pPr marL="904500" lvl="1" indent="-342900"/>
                <a14:m>
                  <m:oMath xmlns:m="http://schemas.openxmlformats.org/officeDocument/2006/math">
                    <m:r>
                      <a:rPr lang="zh-TW" altLang="en-US" sz="180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zh-TW" altLang="en-US" sz="1800" dirty="0" smtClean="0"/>
                  <a:t> </a:t>
                </a:r>
                <a:r>
                  <a:rPr lang="en-US" altLang="zh-TW" sz="1800" dirty="0" smtClean="0"/>
                  <a:t>= 0.1 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altLang="zh-TW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1800" b="0" i="1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altLang="zh-TW" sz="1800" b="0" i="1" smtClean="0">
                        <a:latin typeface="Cambria Math"/>
                      </a:rPr>
                      <m:t>𝑄</m:t>
                    </m:r>
                    <m:r>
                      <a:rPr lang="en-US" altLang="zh-TW" sz="1800" b="0" i="1" smtClean="0">
                        <a:latin typeface="Cambria Math"/>
                      </a:rPr>
                      <m:t>(0)</m:t>
                    </m:r>
                  </m:oMath>
                </a14:m>
                <a:endParaRPr lang="en-US" altLang="zh-TW" sz="160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44" t="-1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35</a:t>
            </a:fld>
            <a:endParaRPr lang="en-US" altLang="zh-TW"/>
          </a:p>
        </p:txBody>
      </p:sp>
      <p:grpSp>
        <p:nvGrpSpPr>
          <p:cNvPr id="12" name="群組 11"/>
          <p:cNvGrpSpPr/>
          <p:nvPr/>
        </p:nvGrpSpPr>
        <p:grpSpPr>
          <a:xfrm>
            <a:off x="611560" y="2830291"/>
            <a:ext cx="7767766" cy="2143100"/>
            <a:chOff x="580105" y="3595873"/>
            <a:chExt cx="7767766" cy="2857469"/>
          </a:xfrm>
        </p:grpSpPr>
        <p:pic>
          <p:nvPicPr>
            <p:cNvPr id="8194" name="Picture 2" descr="C:\Users\yxguo\Downloads\numerical resul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105" y="3595873"/>
              <a:ext cx="7767766" cy="2857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7884368" y="3933060"/>
              <a:ext cx="288032" cy="216024"/>
            </a:xfrm>
            <a:prstGeom prst="rect">
              <a:avLst/>
            </a:prstGeom>
            <a:solidFill>
              <a:srgbClr val="C6D9F1">
                <a:alpha val="30196"/>
              </a:srgb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7596336" y="4144643"/>
              <a:ext cx="288032" cy="216024"/>
            </a:xfrm>
            <a:prstGeom prst="rect">
              <a:avLst/>
            </a:prstGeom>
            <a:solidFill>
              <a:srgbClr val="C6D9F1">
                <a:alpha val="30196"/>
              </a:srgb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289874" y="4360666"/>
              <a:ext cx="288032" cy="216024"/>
            </a:xfrm>
            <a:prstGeom prst="rect">
              <a:avLst/>
            </a:prstGeom>
            <a:solidFill>
              <a:srgbClr val="C6D9F1">
                <a:alpha val="30196"/>
              </a:srgb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6732240" y="4725145"/>
              <a:ext cx="288032" cy="216024"/>
            </a:xfrm>
            <a:prstGeom prst="rect">
              <a:avLst/>
            </a:prstGeom>
            <a:solidFill>
              <a:srgbClr val="C6D9F1">
                <a:alpha val="30196"/>
              </a:srgb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451178" y="5157192"/>
              <a:ext cx="288032" cy="576064"/>
            </a:xfrm>
            <a:prstGeom prst="rect">
              <a:avLst/>
            </a:prstGeom>
            <a:solidFill>
              <a:srgbClr val="C6D9F1">
                <a:alpha val="30196"/>
              </a:srgb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715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Recap : 1-D Mobility </a:t>
            </a:r>
            <a:r>
              <a:rPr lang="en-US" altLang="zh-TW" dirty="0"/>
              <a:t>M</a:t>
            </a:r>
            <a:r>
              <a:rPr lang="en-US" altLang="zh-TW" dirty="0" smtClean="0"/>
              <a:t>odel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36</a:t>
            </a:fld>
            <a:endParaRPr lang="en-US" altLang="zh-TW"/>
          </a:p>
        </p:txBody>
      </p:sp>
      <p:cxnSp>
        <p:nvCxnSpPr>
          <p:cNvPr id="23" name="直線單箭頭接點 22"/>
          <p:cNvCxnSpPr/>
          <p:nvPr/>
        </p:nvCxnSpPr>
        <p:spPr>
          <a:xfrm>
            <a:off x="4139952" y="2941269"/>
            <a:ext cx="576064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 descr="C:\Users\yxguo\Downloads\MDP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7694"/>
            <a:ext cx="3505380" cy="154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群組 28"/>
          <p:cNvGrpSpPr/>
          <p:nvPr/>
        </p:nvGrpSpPr>
        <p:grpSpPr>
          <a:xfrm>
            <a:off x="762910" y="2320545"/>
            <a:ext cx="3089010" cy="907248"/>
            <a:chOff x="2411760" y="4029912"/>
            <a:chExt cx="3167137" cy="930195"/>
          </a:xfrm>
        </p:grpSpPr>
        <p:pic>
          <p:nvPicPr>
            <p:cNvPr id="30" name="Picture 3" descr="C:\Users\yxguo\Downloads\base-stati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4507871"/>
              <a:ext cx="360039" cy="452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C:\Users\yxguo\Downloads\people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1167" b="79000" l="37333" r="63000">
                          <a14:foregroundMark x1="52000" y1="22167" x2="52000" y2="22167"/>
                          <a14:foregroundMark x1="53500" y1="23000" x2="53500" y2="23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76" t="20440" r="34835" b="20239"/>
            <a:stretch/>
          </p:blipFill>
          <p:spPr bwMode="auto">
            <a:xfrm>
              <a:off x="3851920" y="4515966"/>
              <a:ext cx="288032" cy="436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" descr="C:\Users\yxguo\Downloads\base-stati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781" y="4495778"/>
              <a:ext cx="360040" cy="452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" descr="C:\Users\yxguo\Downloads\base-stati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3275" y="4495777"/>
              <a:ext cx="360039" cy="452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" descr="C:\Users\yxguo\Downloads\base-stati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858" y="4472543"/>
              <a:ext cx="360039" cy="452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直線單箭頭接點 34"/>
            <p:cNvCxnSpPr/>
            <p:nvPr/>
          </p:nvCxnSpPr>
          <p:spPr>
            <a:xfrm flipH="1">
              <a:off x="2771800" y="4353948"/>
              <a:ext cx="10801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單箭頭接點 35"/>
            <p:cNvCxnSpPr/>
            <p:nvPr/>
          </p:nvCxnSpPr>
          <p:spPr>
            <a:xfrm flipH="1">
              <a:off x="4139952" y="4353948"/>
              <a:ext cx="10801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/>
          </p:nvSpPr>
          <p:spPr>
            <a:xfrm>
              <a:off x="2987824" y="4029912"/>
              <a:ext cx="792088" cy="270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ysClr val="windowText" lastClr="000000"/>
                  </a:solidFill>
                </a:rPr>
                <a:t>1-p</a:t>
              </a:r>
              <a:endParaRPr lang="zh-TW" altLang="en-US" sz="3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4535996" y="4037667"/>
              <a:ext cx="288032" cy="270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ysClr val="windowText" lastClr="000000"/>
                  </a:solidFill>
                </a:rPr>
                <a:t>p</a:t>
              </a:r>
              <a:endParaRPr lang="zh-TW" altLang="en-US" sz="3200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Extend to 2-D Mobility </a:t>
            </a:r>
            <a:r>
              <a:rPr lang="en-US" altLang="zh-TW" dirty="0"/>
              <a:t>M</a:t>
            </a:r>
            <a:r>
              <a:rPr lang="en-US" altLang="zh-TW" dirty="0" smtClean="0"/>
              <a:t>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 smtClean="0"/>
              <a:t>(2016)Follow-me </a:t>
            </a:r>
            <a:r>
              <a:rPr lang="en-US" altLang="zh-TW" dirty="0"/>
              <a:t>cloud </a:t>
            </a:r>
            <a:r>
              <a:rPr lang="en-US" altLang="zh-TW" dirty="0" smtClean="0"/>
              <a:t>: When </a:t>
            </a:r>
            <a:r>
              <a:rPr lang="en-US" altLang="zh-TW" dirty="0"/>
              <a:t>cloud services follow mobile users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37</a:t>
            </a:fld>
            <a:endParaRPr lang="en-US" altLang="zh-TW"/>
          </a:p>
        </p:txBody>
      </p:sp>
      <p:pic>
        <p:nvPicPr>
          <p:cNvPr id="28" name="Picture 3" descr="C:\Users\yxguo\Downloads\2D mobility mode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"/>
          <a:stretch/>
        </p:blipFill>
        <p:spPr bwMode="auto">
          <a:xfrm>
            <a:off x="4499992" y="2048159"/>
            <a:ext cx="3934024" cy="210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1022491" y="1707654"/>
            <a:ext cx="2829429" cy="3207665"/>
            <a:chOff x="539552" y="2161449"/>
            <a:chExt cx="3889251" cy="4147871"/>
          </a:xfrm>
        </p:grpSpPr>
        <p:pic>
          <p:nvPicPr>
            <p:cNvPr id="66" name="Picture 2" descr="C:\Users\yxguo\Downloads\3GPP netwo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161449"/>
              <a:ext cx="3889251" cy="4147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六邊形 66"/>
            <p:cNvSpPr/>
            <p:nvPr/>
          </p:nvSpPr>
          <p:spPr>
            <a:xfrm>
              <a:off x="2267744" y="3646668"/>
              <a:ext cx="503647" cy="411949"/>
            </a:xfrm>
            <a:prstGeom prst="hexagon">
              <a:avLst/>
            </a:prstGeom>
            <a:solidFill>
              <a:srgbClr val="4F81B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68" name="六邊形 67"/>
            <p:cNvSpPr/>
            <p:nvPr/>
          </p:nvSpPr>
          <p:spPr>
            <a:xfrm>
              <a:off x="2699792" y="3852642"/>
              <a:ext cx="503647" cy="411949"/>
            </a:xfrm>
            <a:prstGeom prst="hexagon">
              <a:avLst/>
            </a:prstGeom>
            <a:solidFill>
              <a:srgbClr val="4F81B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69" name="六邊形 68"/>
            <p:cNvSpPr/>
            <p:nvPr/>
          </p:nvSpPr>
          <p:spPr>
            <a:xfrm>
              <a:off x="2669199" y="4275281"/>
              <a:ext cx="503647" cy="411949"/>
            </a:xfrm>
            <a:prstGeom prst="hexagon">
              <a:avLst/>
            </a:prstGeom>
            <a:solidFill>
              <a:srgbClr val="4F81B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70" name="六邊形 69"/>
            <p:cNvSpPr/>
            <p:nvPr/>
          </p:nvSpPr>
          <p:spPr>
            <a:xfrm>
              <a:off x="2299648" y="4501355"/>
              <a:ext cx="503647" cy="411949"/>
            </a:xfrm>
            <a:prstGeom prst="hexagon">
              <a:avLst/>
            </a:prstGeom>
            <a:solidFill>
              <a:srgbClr val="4F81B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71" name="六邊形 70"/>
            <p:cNvSpPr/>
            <p:nvPr/>
          </p:nvSpPr>
          <p:spPr>
            <a:xfrm>
              <a:off x="1907704" y="4309560"/>
              <a:ext cx="503647" cy="411949"/>
            </a:xfrm>
            <a:prstGeom prst="hexagon">
              <a:avLst/>
            </a:prstGeom>
            <a:solidFill>
              <a:srgbClr val="4F81B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72" name="六邊形 71"/>
            <p:cNvSpPr/>
            <p:nvPr/>
          </p:nvSpPr>
          <p:spPr>
            <a:xfrm>
              <a:off x="1912841" y="3867717"/>
              <a:ext cx="503647" cy="411949"/>
            </a:xfrm>
            <a:prstGeom prst="hexagon">
              <a:avLst/>
            </a:prstGeom>
            <a:solidFill>
              <a:srgbClr val="4F81B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73" name="六邊形 72"/>
            <p:cNvSpPr/>
            <p:nvPr/>
          </p:nvSpPr>
          <p:spPr>
            <a:xfrm>
              <a:off x="2689689" y="3434085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74" name="六邊形 73"/>
            <p:cNvSpPr/>
            <p:nvPr/>
          </p:nvSpPr>
          <p:spPr>
            <a:xfrm>
              <a:off x="3117158" y="3640059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75" name="六邊形 74"/>
            <p:cNvSpPr/>
            <p:nvPr/>
          </p:nvSpPr>
          <p:spPr>
            <a:xfrm>
              <a:off x="3091928" y="4081488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76" name="六邊形 75"/>
            <p:cNvSpPr/>
            <p:nvPr/>
          </p:nvSpPr>
          <p:spPr>
            <a:xfrm>
              <a:off x="3079806" y="4515534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77" name="六邊形 76"/>
            <p:cNvSpPr/>
            <p:nvPr/>
          </p:nvSpPr>
          <p:spPr>
            <a:xfrm>
              <a:off x="2699792" y="4735996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78" name="六邊形 77"/>
            <p:cNvSpPr/>
            <p:nvPr/>
          </p:nvSpPr>
          <p:spPr>
            <a:xfrm>
              <a:off x="2299647" y="4961267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79" name="六邊形 78"/>
            <p:cNvSpPr/>
            <p:nvPr/>
          </p:nvSpPr>
          <p:spPr>
            <a:xfrm>
              <a:off x="1912840" y="4757314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80" name="六邊形 79"/>
            <p:cNvSpPr/>
            <p:nvPr/>
          </p:nvSpPr>
          <p:spPr>
            <a:xfrm>
              <a:off x="1547664" y="4535347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81" name="六邊形 80"/>
            <p:cNvSpPr/>
            <p:nvPr/>
          </p:nvSpPr>
          <p:spPr>
            <a:xfrm>
              <a:off x="1547663" y="4069306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82" name="六邊形 81"/>
            <p:cNvSpPr/>
            <p:nvPr/>
          </p:nvSpPr>
          <p:spPr>
            <a:xfrm>
              <a:off x="2299648" y="3193982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83" name="六邊形 82"/>
            <p:cNvSpPr/>
            <p:nvPr/>
          </p:nvSpPr>
          <p:spPr>
            <a:xfrm>
              <a:off x="1919634" y="3414444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84" name="六邊形 83"/>
            <p:cNvSpPr/>
            <p:nvPr/>
          </p:nvSpPr>
          <p:spPr>
            <a:xfrm>
              <a:off x="1519489" y="3639715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</p:grpSp>
      <p:cxnSp>
        <p:nvCxnSpPr>
          <p:cNvPr id="23" name="直線單箭頭接點 22"/>
          <p:cNvCxnSpPr/>
          <p:nvPr/>
        </p:nvCxnSpPr>
        <p:spPr>
          <a:xfrm>
            <a:off x="3923928" y="3192474"/>
            <a:ext cx="576064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48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ctrTitle"/>
          </p:nvPr>
        </p:nvSpPr>
        <p:spPr>
          <a:xfrm>
            <a:off x="395536" y="821161"/>
            <a:ext cx="8352928" cy="1102519"/>
          </a:xfrm>
        </p:spPr>
        <p:txBody>
          <a:bodyPr/>
          <a:lstStyle/>
          <a:p>
            <a:pPr defTabSz="912813"/>
            <a:r>
              <a:rPr lang="en-US" altLang="zh-TW" sz="3600" dirty="0"/>
              <a:t>(</a:t>
            </a:r>
            <a:r>
              <a:rPr lang="en-US" altLang="zh-TW" sz="3600" dirty="0" smtClean="0"/>
              <a:t>2016)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SEGUE :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quality </a:t>
            </a:r>
            <a:r>
              <a:rPr lang="en-US" altLang="zh-TW" sz="3600" dirty="0"/>
              <a:t>of service aware edge cloud service migration</a:t>
            </a:r>
            <a:endParaRPr lang="zh-TW" altLang="zh-TW" sz="3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4080" y="2479359"/>
            <a:ext cx="8780408" cy="210861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400" dirty="0" err="1"/>
              <a:t>Wuyang</a:t>
            </a:r>
            <a:r>
              <a:rPr lang="en-US" altLang="zh-TW" sz="2400" dirty="0"/>
              <a:t> Zhang, Yi Hu, </a:t>
            </a:r>
            <a:r>
              <a:rPr lang="en-US" altLang="zh-TW" sz="2400" dirty="0" err="1"/>
              <a:t>Yanyong</a:t>
            </a:r>
            <a:r>
              <a:rPr lang="en-US" altLang="zh-TW" sz="2400" dirty="0"/>
              <a:t> Zhang, </a:t>
            </a:r>
            <a:r>
              <a:rPr lang="en-US" altLang="zh-TW" sz="2400" dirty="0" err="1"/>
              <a:t>Dipankar</a:t>
            </a:r>
            <a:r>
              <a:rPr lang="en-US" altLang="zh-TW" sz="2400" dirty="0"/>
              <a:t> </a:t>
            </a:r>
            <a:r>
              <a:rPr lang="en-US" altLang="zh-TW" sz="2400" dirty="0" err="1" smtClean="0"/>
              <a:t>Raychaudhuri</a:t>
            </a:r>
            <a:endParaRPr lang="en-US" altLang="zh-TW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altLang="zh-TW" sz="2400" dirty="0"/>
              <a:t>2016 IEEE 8th International Conference on Cloud Computing Technology and Science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396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Drawback of previous paper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51570"/>
            <a:ext cx="8579296" cy="372641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to migrate </a:t>
            </a:r>
          </a:p>
          <a:p>
            <a:pPr marL="1018800" lvl="1" indent="-457200"/>
            <a:r>
              <a:rPr lang="en-US" altLang="zh-TW" dirty="0"/>
              <a:t>Fails to consider both dynamic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/>
              <a:t>and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server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/>
              <a:t>conditions</a:t>
            </a:r>
          </a:p>
          <a:p>
            <a:pPr marL="1018800" lvl="1" indent="-457200">
              <a:buFont typeface="+mj-lt"/>
              <a:buAutoNum type="arabicPeriod"/>
            </a:pPr>
            <a:r>
              <a:rPr lang="en-US" altLang="zh-TW" dirty="0" smtClean="0"/>
              <a:t>Servers e.g. C</a:t>
            </a:r>
            <a:r>
              <a:rPr lang="en-US" altLang="zh-TW" baseline="-25000" dirty="0" smtClean="0"/>
              <a:t>1,1~6</a:t>
            </a:r>
            <a:r>
              <a:rPr lang="en-US" altLang="zh-TW" dirty="0" smtClean="0"/>
              <a:t> shouldn</a:t>
            </a:r>
            <a:r>
              <a:rPr lang="en-US" altLang="zh-TW" dirty="0" smtClean="0">
                <a:latin typeface="+mn-lt"/>
              </a:rPr>
              <a:t>’</a:t>
            </a:r>
            <a:r>
              <a:rPr lang="en-US" altLang="zh-TW" dirty="0" smtClean="0"/>
              <a:t>t be simplified as one MDP state</a:t>
            </a:r>
          </a:p>
          <a:p>
            <a:pPr marL="1018800" lvl="1" indent="-457200">
              <a:buFont typeface="+mj-lt"/>
              <a:buAutoNum type="arabicPeriod"/>
            </a:pPr>
            <a:r>
              <a:rPr lang="en-US" altLang="zh-TW" dirty="0" smtClean="0"/>
              <a:t>Only least hop migration destination</a:t>
            </a:r>
            <a:endParaRPr lang="en-US" altLang="zh-TW" dirty="0"/>
          </a:p>
          <a:p>
            <a:pPr marL="1018800" lvl="1" indent="-457200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39</a:t>
            </a:fld>
            <a:endParaRPr lang="en-US" altLang="zh-TW"/>
          </a:p>
        </p:txBody>
      </p:sp>
      <p:pic>
        <p:nvPicPr>
          <p:cNvPr id="5" name="Picture 3" descr="C:\Users\yxguo\Downloads\2D mobility mode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"/>
          <a:stretch/>
        </p:blipFill>
        <p:spPr bwMode="auto">
          <a:xfrm>
            <a:off x="4283968" y="2981139"/>
            <a:ext cx="3672408" cy="19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1351966" y="2931790"/>
            <a:ext cx="2067906" cy="2160240"/>
            <a:chOff x="539552" y="2161449"/>
            <a:chExt cx="3889251" cy="4147871"/>
          </a:xfrm>
        </p:grpSpPr>
        <p:pic>
          <p:nvPicPr>
            <p:cNvPr id="7" name="Picture 2" descr="C:\Users\yxguo\Downloads\3GPP network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161449"/>
              <a:ext cx="3889251" cy="4147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六邊形 7"/>
            <p:cNvSpPr/>
            <p:nvPr/>
          </p:nvSpPr>
          <p:spPr>
            <a:xfrm>
              <a:off x="2267744" y="3646668"/>
              <a:ext cx="503647" cy="411949"/>
            </a:xfrm>
            <a:prstGeom prst="hexagon">
              <a:avLst/>
            </a:prstGeom>
            <a:solidFill>
              <a:srgbClr val="4F81B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9" name="六邊形 8"/>
            <p:cNvSpPr/>
            <p:nvPr/>
          </p:nvSpPr>
          <p:spPr>
            <a:xfrm>
              <a:off x="2699792" y="3852642"/>
              <a:ext cx="503647" cy="411949"/>
            </a:xfrm>
            <a:prstGeom prst="hexagon">
              <a:avLst/>
            </a:prstGeom>
            <a:solidFill>
              <a:srgbClr val="4F81B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10" name="六邊形 9"/>
            <p:cNvSpPr/>
            <p:nvPr/>
          </p:nvSpPr>
          <p:spPr>
            <a:xfrm>
              <a:off x="2669199" y="4275281"/>
              <a:ext cx="503647" cy="411949"/>
            </a:xfrm>
            <a:prstGeom prst="hexagon">
              <a:avLst/>
            </a:prstGeom>
            <a:solidFill>
              <a:srgbClr val="4F81B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11" name="六邊形 10"/>
            <p:cNvSpPr/>
            <p:nvPr/>
          </p:nvSpPr>
          <p:spPr>
            <a:xfrm>
              <a:off x="2299648" y="4501355"/>
              <a:ext cx="503647" cy="411949"/>
            </a:xfrm>
            <a:prstGeom prst="hexagon">
              <a:avLst/>
            </a:prstGeom>
            <a:solidFill>
              <a:srgbClr val="4F81B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12" name="六邊形 11"/>
            <p:cNvSpPr/>
            <p:nvPr/>
          </p:nvSpPr>
          <p:spPr>
            <a:xfrm>
              <a:off x="1907704" y="4309560"/>
              <a:ext cx="503647" cy="411949"/>
            </a:xfrm>
            <a:prstGeom prst="hexagon">
              <a:avLst/>
            </a:prstGeom>
            <a:solidFill>
              <a:srgbClr val="4F81B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13" name="六邊形 12"/>
            <p:cNvSpPr/>
            <p:nvPr/>
          </p:nvSpPr>
          <p:spPr>
            <a:xfrm>
              <a:off x="1912841" y="3867717"/>
              <a:ext cx="503647" cy="411949"/>
            </a:xfrm>
            <a:prstGeom prst="hexagon">
              <a:avLst/>
            </a:prstGeom>
            <a:solidFill>
              <a:srgbClr val="4F81B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14" name="六邊形 13"/>
            <p:cNvSpPr/>
            <p:nvPr/>
          </p:nvSpPr>
          <p:spPr>
            <a:xfrm>
              <a:off x="2689689" y="3434085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15" name="六邊形 14"/>
            <p:cNvSpPr/>
            <p:nvPr/>
          </p:nvSpPr>
          <p:spPr>
            <a:xfrm>
              <a:off x="3117158" y="3640059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16" name="六邊形 15"/>
            <p:cNvSpPr/>
            <p:nvPr/>
          </p:nvSpPr>
          <p:spPr>
            <a:xfrm>
              <a:off x="3091928" y="4081488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17" name="六邊形 16"/>
            <p:cNvSpPr/>
            <p:nvPr/>
          </p:nvSpPr>
          <p:spPr>
            <a:xfrm>
              <a:off x="3079806" y="4515534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18" name="六邊形 17"/>
            <p:cNvSpPr/>
            <p:nvPr/>
          </p:nvSpPr>
          <p:spPr>
            <a:xfrm>
              <a:off x="2699792" y="4735996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19" name="六邊形 18"/>
            <p:cNvSpPr/>
            <p:nvPr/>
          </p:nvSpPr>
          <p:spPr>
            <a:xfrm>
              <a:off x="2299647" y="4961267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20" name="六邊形 19"/>
            <p:cNvSpPr/>
            <p:nvPr/>
          </p:nvSpPr>
          <p:spPr>
            <a:xfrm>
              <a:off x="1912840" y="4757314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21" name="六邊形 20"/>
            <p:cNvSpPr/>
            <p:nvPr/>
          </p:nvSpPr>
          <p:spPr>
            <a:xfrm>
              <a:off x="1547664" y="4535347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22" name="六邊形 21"/>
            <p:cNvSpPr/>
            <p:nvPr/>
          </p:nvSpPr>
          <p:spPr>
            <a:xfrm>
              <a:off x="1547663" y="4069306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23" name="六邊形 22"/>
            <p:cNvSpPr/>
            <p:nvPr/>
          </p:nvSpPr>
          <p:spPr>
            <a:xfrm>
              <a:off x="2299648" y="3193982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24" name="六邊形 23"/>
            <p:cNvSpPr/>
            <p:nvPr/>
          </p:nvSpPr>
          <p:spPr>
            <a:xfrm>
              <a:off x="1919634" y="3414444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25" name="六邊形 24"/>
            <p:cNvSpPr/>
            <p:nvPr/>
          </p:nvSpPr>
          <p:spPr>
            <a:xfrm>
              <a:off x="1519489" y="3639715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</p:grpSp>
      <p:cxnSp>
        <p:nvCxnSpPr>
          <p:cNvPr id="26" name="直線單箭頭接點 25"/>
          <p:cNvCxnSpPr/>
          <p:nvPr/>
        </p:nvCxnSpPr>
        <p:spPr>
          <a:xfrm>
            <a:off x="3635896" y="3923090"/>
            <a:ext cx="537755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94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23528" y="205978"/>
            <a:ext cx="8496944" cy="583574"/>
          </a:xfrm>
        </p:spPr>
        <p:txBody>
          <a:bodyPr/>
          <a:lstStyle/>
          <a:p>
            <a:r>
              <a:rPr lang="en-US" altLang="zh-TW" dirty="0"/>
              <a:t>Computation Offloading </a:t>
            </a:r>
            <a:r>
              <a:rPr lang="en-US" altLang="zh-TW" dirty="0" smtClean="0"/>
              <a:t>in MCC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endParaRPr lang="en-US" altLang="zh-TW" sz="1600" dirty="0" smtClean="0"/>
          </a:p>
          <a:p>
            <a:endParaRPr lang="en-US" altLang="zh-TW" sz="1600" dirty="0" smtClean="0"/>
          </a:p>
          <a:p>
            <a:endParaRPr lang="en-US" altLang="zh-TW" sz="1600" dirty="0" smtClean="0"/>
          </a:p>
          <a:p>
            <a:endParaRPr lang="en-US" altLang="zh-TW" sz="1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/>
              <a:t>Popular topic in Mobile Cloud Computing (MCC)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/>
              <a:t>Cooperate mobile device with cloud server to handle resource-intensive tasks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/>
              <a:t>Drawback :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network latency</a:t>
            </a:r>
            <a:r>
              <a:rPr lang="en-US" altLang="zh-TW" dirty="0" smtClean="0"/>
              <a:t>, not suitable for real-time application,  e.g. AR/VR, Autonomous Vehicle</a:t>
            </a:r>
          </a:p>
          <a:p>
            <a:pPr marL="342900" indent="-342900">
              <a:buFont typeface="Arial" pitchFamily="34" charset="0"/>
              <a:buChar char="•"/>
            </a:pP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B9EC-0128-4026-ACF0-03CF67F6A053}" type="slidenum">
              <a:rPr lang="en-US" altLang="zh-TW" smtClean="0"/>
              <a:pPr/>
              <a:t>4</a:t>
            </a:fld>
            <a:endParaRPr lang="en-US" altLang="zh-TW"/>
          </a:p>
        </p:txBody>
      </p:sp>
      <p:pic>
        <p:nvPicPr>
          <p:cNvPr id="1026" name="Picture 2" descr="C:\Users\yxguo\Downloads\4-Figure2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98"/>
          <a:stretch/>
        </p:blipFill>
        <p:spPr bwMode="auto">
          <a:xfrm>
            <a:off x="2249113" y="1186516"/>
            <a:ext cx="4539246" cy="15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4644008" y="1059582"/>
            <a:ext cx="64807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ysClr val="windowText" lastClr="000000"/>
                </a:solidFill>
              </a:rPr>
              <a:t>Task</a:t>
            </a:r>
            <a:endParaRPr lang="zh-TW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11760" y="1059582"/>
            <a:ext cx="64807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ysClr val="windowText" lastClr="000000"/>
                </a:solidFill>
              </a:rPr>
              <a:t>Task</a:t>
            </a:r>
            <a:endParaRPr lang="zh-TW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5" name="弧形 14"/>
          <p:cNvSpPr/>
          <p:nvPr/>
        </p:nvSpPr>
        <p:spPr>
          <a:xfrm>
            <a:off x="3131840" y="987574"/>
            <a:ext cx="1458904" cy="511096"/>
          </a:xfrm>
          <a:prstGeom prst="arc">
            <a:avLst>
              <a:gd name="adj1" fmla="val 11037581"/>
              <a:gd name="adj2" fmla="val 0"/>
            </a:avLst>
          </a:prstGeom>
          <a:ln w="285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Picture 2" descr="C:\Users\yxguo\Downloads\serv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99111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710" y="1417447"/>
            <a:ext cx="540394" cy="54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Improvement in this paper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to migrate</a:t>
            </a:r>
          </a:p>
          <a:p>
            <a:pPr marL="904500" lvl="1" indent="-342900"/>
            <a:r>
              <a:rPr lang="en-US" altLang="zh-TW" dirty="0" smtClean="0"/>
              <a:t>MDP </a:t>
            </a:r>
            <a:r>
              <a:rPr lang="en-US" altLang="zh-TW" dirty="0"/>
              <a:t>state is not distance-based </a:t>
            </a:r>
            <a:r>
              <a:rPr lang="zh-TW" altLang="en-US" dirty="0" smtClean="0"/>
              <a:t> </a:t>
            </a:r>
            <a:r>
              <a:rPr lang="en-US" altLang="zh-TW" dirty="0" smtClean="0"/>
              <a:t>( increase state space </a:t>
            </a:r>
            <a:r>
              <a:rPr lang="zh-TW" altLang="en-US" dirty="0" smtClean="0"/>
              <a:t> </a:t>
            </a:r>
            <a:r>
              <a:rPr lang="en-US" altLang="zh-TW" dirty="0" smtClean="0"/>
              <a:t>)</a:t>
            </a:r>
          </a:p>
          <a:p>
            <a:pPr marL="904500" lvl="1" indent="-342900"/>
            <a:r>
              <a:rPr lang="en-US" altLang="zh-TW" dirty="0" smtClean="0"/>
              <a:t>Not only least-hop migration (</a:t>
            </a:r>
            <a:r>
              <a:rPr lang="zh-TW" altLang="en-US" dirty="0" smtClean="0"/>
              <a:t> </a:t>
            </a:r>
            <a:r>
              <a:rPr lang="en-US" altLang="zh-TW" dirty="0" smtClean="0"/>
              <a:t>increase </a:t>
            </a:r>
            <a:r>
              <a:rPr lang="en-US" altLang="zh-TW" dirty="0"/>
              <a:t>a</a:t>
            </a:r>
            <a:r>
              <a:rPr lang="en-US" altLang="zh-TW" dirty="0" smtClean="0"/>
              <a:t>ction space )</a:t>
            </a:r>
          </a:p>
          <a:p>
            <a:pPr marL="904500" lvl="1" indent="-342900"/>
            <a:r>
              <a:rPr lang="en-US" altLang="zh-TW" dirty="0" smtClean="0"/>
              <a:t>Keep track of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bandwidth </a:t>
            </a:r>
            <a:r>
              <a:rPr lang="en-US" altLang="zh-TW" dirty="0" smtClean="0"/>
              <a:t>and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server workload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18800" lvl="1" indent="-457200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40</a:t>
            </a:fld>
            <a:endParaRPr lang="en-US" altLang="zh-TW"/>
          </a:p>
        </p:txBody>
      </p:sp>
      <p:pic>
        <p:nvPicPr>
          <p:cNvPr id="27" name="Picture 3" descr="C:\Users\yxguo\Downloads\2D mobility mode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"/>
          <a:stretch/>
        </p:blipFill>
        <p:spPr bwMode="auto">
          <a:xfrm>
            <a:off x="4283968" y="3053147"/>
            <a:ext cx="3672408" cy="19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群組 27"/>
          <p:cNvGrpSpPr/>
          <p:nvPr/>
        </p:nvGrpSpPr>
        <p:grpSpPr>
          <a:xfrm>
            <a:off x="1351966" y="3003798"/>
            <a:ext cx="2067906" cy="2160240"/>
            <a:chOff x="539552" y="2161449"/>
            <a:chExt cx="3889251" cy="4147871"/>
          </a:xfrm>
        </p:grpSpPr>
        <p:pic>
          <p:nvPicPr>
            <p:cNvPr id="29" name="Picture 2" descr="C:\Users\yxguo\Downloads\3GPP network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161449"/>
              <a:ext cx="3889251" cy="4147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六邊形 29"/>
            <p:cNvSpPr/>
            <p:nvPr/>
          </p:nvSpPr>
          <p:spPr>
            <a:xfrm>
              <a:off x="2267744" y="3646668"/>
              <a:ext cx="503647" cy="411949"/>
            </a:xfrm>
            <a:prstGeom prst="hexagon">
              <a:avLst/>
            </a:prstGeom>
            <a:solidFill>
              <a:srgbClr val="4F81B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31" name="六邊形 30"/>
            <p:cNvSpPr/>
            <p:nvPr/>
          </p:nvSpPr>
          <p:spPr>
            <a:xfrm>
              <a:off x="2699792" y="3852642"/>
              <a:ext cx="503647" cy="411949"/>
            </a:xfrm>
            <a:prstGeom prst="hexagon">
              <a:avLst/>
            </a:prstGeom>
            <a:solidFill>
              <a:srgbClr val="4F81B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32" name="六邊形 31"/>
            <p:cNvSpPr/>
            <p:nvPr/>
          </p:nvSpPr>
          <p:spPr>
            <a:xfrm>
              <a:off x="2669199" y="4275281"/>
              <a:ext cx="503647" cy="411949"/>
            </a:xfrm>
            <a:prstGeom prst="hexagon">
              <a:avLst/>
            </a:prstGeom>
            <a:solidFill>
              <a:srgbClr val="4F81B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33" name="六邊形 32"/>
            <p:cNvSpPr/>
            <p:nvPr/>
          </p:nvSpPr>
          <p:spPr>
            <a:xfrm>
              <a:off x="2299648" y="4501355"/>
              <a:ext cx="503647" cy="411949"/>
            </a:xfrm>
            <a:prstGeom prst="hexagon">
              <a:avLst/>
            </a:prstGeom>
            <a:solidFill>
              <a:srgbClr val="4F81B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34" name="六邊形 33"/>
            <p:cNvSpPr/>
            <p:nvPr/>
          </p:nvSpPr>
          <p:spPr>
            <a:xfrm>
              <a:off x="1907704" y="4309560"/>
              <a:ext cx="503647" cy="411949"/>
            </a:xfrm>
            <a:prstGeom prst="hexagon">
              <a:avLst/>
            </a:prstGeom>
            <a:solidFill>
              <a:srgbClr val="4F81B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35" name="六邊形 34"/>
            <p:cNvSpPr/>
            <p:nvPr/>
          </p:nvSpPr>
          <p:spPr>
            <a:xfrm>
              <a:off x="1912841" y="3867717"/>
              <a:ext cx="503647" cy="411949"/>
            </a:xfrm>
            <a:prstGeom prst="hexagon">
              <a:avLst/>
            </a:prstGeom>
            <a:solidFill>
              <a:srgbClr val="4F81B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36" name="六邊形 35"/>
            <p:cNvSpPr/>
            <p:nvPr/>
          </p:nvSpPr>
          <p:spPr>
            <a:xfrm>
              <a:off x="2689689" y="3434085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37" name="六邊形 36"/>
            <p:cNvSpPr/>
            <p:nvPr/>
          </p:nvSpPr>
          <p:spPr>
            <a:xfrm>
              <a:off x="3117158" y="3640059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38" name="六邊形 37"/>
            <p:cNvSpPr/>
            <p:nvPr/>
          </p:nvSpPr>
          <p:spPr>
            <a:xfrm>
              <a:off x="3091928" y="4081488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39" name="六邊形 38"/>
            <p:cNvSpPr/>
            <p:nvPr/>
          </p:nvSpPr>
          <p:spPr>
            <a:xfrm>
              <a:off x="3079806" y="4515534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40" name="六邊形 39"/>
            <p:cNvSpPr/>
            <p:nvPr/>
          </p:nvSpPr>
          <p:spPr>
            <a:xfrm>
              <a:off x="2699792" y="4735996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41" name="六邊形 40"/>
            <p:cNvSpPr/>
            <p:nvPr/>
          </p:nvSpPr>
          <p:spPr>
            <a:xfrm>
              <a:off x="2299647" y="4961267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42" name="六邊形 41"/>
            <p:cNvSpPr/>
            <p:nvPr/>
          </p:nvSpPr>
          <p:spPr>
            <a:xfrm>
              <a:off x="1912840" y="4757314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43" name="六邊形 42"/>
            <p:cNvSpPr/>
            <p:nvPr/>
          </p:nvSpPr>
          <p:spPr>
            <a:xfrm>
              <a:off x="1547664" y="4535347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44" name="六邊形 43"/>
            <p:cNvSpPr/>
            <p:nvPr/>
          </p:nvSpPr>
          <p:spPr>
            <a:xfrm>
              <a:off x="1547663" y="4069306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45" name="六邊形 44"/>
            <p:cNvSpPr/>
            <p:nvPr/>
          </p:nvSpPr>
          <p:spPr>
            <a:xfrm>
              <a:off x="2299648" y="3193982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46" name="六邊形 45"/>
            <p:cNvSpPr/>
            <p:nvPr/>
          </p:nvSpPr>
          <p:spPr>
            <a:xfrm>
              <a:off x="1919634" y="3414444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47" name="六邊形 46"/>
            <p:cNvSpPr/>
            <p:nvPr/>
          </p:nvSpPr>
          <p:spPr>
            <a:xfrm>
              <a:off x="1519489" y="3639715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</p:grpSp>
      <p:cxnSp>
        <p:nvCxnSpPr>
          <p:cNvPr id="48" name="直線單箭頭接點 47"/>
          <p:cNvCxnSpPr/>
          <p:nvPr/>
        </p:nvCxnSpPr>
        <p:spPr>
          <a:xfrm>
            <a:off x="3635896" y="3995098"/>
            <a:ext cx="537755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777607" y="2931790"/>
            <a:ext cx="792088" cy="501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rgbClr val="FF0000"/>
                </a:solidFill>
              </a:rPr>
              <a:t>X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: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Drawback of previous paper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51570"/>
            <a:ext cx="8579296" cy="372641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migrate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018800" lvl="1" indent="-457200"/>
            <a:r>
              <a:rPr lang="en-US" altLang="zh-TW" dirty="0" smtClean="0"/>
              <a:t>Update </a:t>
            </a:r>
            <a:r>
              <a:rPr lang="en-US" altLang="zh-TW" dirty="0"/>
              <a:t>of Transition &amp; Reward function is </a:t>
            </a:r>
            <a:r>
              <a:rPr lang="en-US" altLang="zh-TW" dirty="0" smtClean="0"/>
              <a:t>essential</a:t>
            </a:r>
          </a:p>
          <a:p>
            <a:pPr marL="1018800" lvl="1" indent="-457200"/>
            <a:r>
              <a:rPr lang="en-US" altLang="zh-TW" dirty="0" smtClean="0"/>
              <a:t>But the paper did </a:t>
            </a:r>
            <a:r>
              <a:rPr lang="en-US" altLang="zh-TW" dirty="0"/>
              <a:t>not specify </a:t>
            </a:r>
            <a:r>
              <a:rPr lang="en-US" altLang="zh-TW" dirty="0" smtClean="0"/>
              <a:t>the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MDP recalculate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41</a:t>
            </a:fld>
            <a:endParaRPr lang="en-US" altLang="zh-TW"/>
          </a:p>
        </p:txBody>
      </p:sp>
      <p:pic>
        <p:nvPicPr>
          <p:cNvPr id="27" name="Picture 2" descr="C:\Users\yxguo\Downloads\numerical resul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97"/>
          <a:stretch/>
        </p:blipFill>
        <p:spPr bwMode="auto">
          <a:xfrm>
            <a:off x="5093098" y="2643758"/>
            <a:ext cx="3542240" cy="189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yxguo\Downloads\MD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16"/>
          <a:stretch/>
        </p:blipFill>
        <p:spPr bwMode="auto">
          <a:xfrm>
            <a:off x="539552" y="2737438"/>
            <a:ext cx="392900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67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Improvement in this paper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51570"/>
            <a:ext cx="8363272" cy="372641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to migrate</a:t>
            </a:r>
          </a:p>
          <a:p>
            <a:pPr marL="904500" lvl="1" indent="-342900"/>
            <a:r>
              <a:rPr lang="en-US" altLang="zh-TW" dirty="0" smtClean="0"/>
              <a:t>Instead of MDP, it use </a:t>
            </a:r>
            <a:r>
              <a:rPr lang="en-US" altLang="zh-TW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QoS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prediction</a:t>
            </a:r>
            <a:r>
              <a:rPr lang="en-US" altLang="zh-TW" dirty="0" smtClean="0"/>
              <a:t> to answer the timing</a:t>
            </a:r>
          </a:p>
          <a:p>
            <a:pPr marL="904500" lvl="1" indent="-342900"/>
            <a:r>
              <a:rPr lang="en-US" altLang="zh-TW" dirty="0" smtClean="0"/>
              <a:t>Migrate when predicted </a:t>
            </a:r>
            <a:r>
              <a:rPr lang="en-US" altLang="zh-TW" dirty="0" err="1" smtClean="0"/>
              <a:t>QoS</a:t>
            </a:r>
            <a:r>
              <a:rPr lang="en-US" altLang="zh-TW" dirty="0" smtClean="0"/>
              <a:t> &lt; threshold</a:t>
            </a:r>
          </a:p>
          <a:p>
            <a:pPr marL="904500" lvl="1" indent="-342900"/>
            <a:r>
              <a:rPr lang="en-US" altLang="zh-TW" dirty="0" smtClean="0"/>
              <a:t>When decided to migrate, MDP recalculate to find optimal migrate destination (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recalculation is event-triggered</a:t>
            </a:r>
            <a:r>
              <a:rPr lang="en-US" altLang="zh-TW" dirty="0" smtClean="0"/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42</a:t>
            </a:fld>
            <a:endParaRPr lang="en-US" altLang="zh-TW"/>
          </a:p>
        </p:txBody>
      </p:sp>
      <p:pic>
        <p:nvPicPr>
          <p:cNvPr id="6" name="Picture 2" descr="C:\Users\yxguo\Downloads\numerical resul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5418" r="50000" b="16754"/>
          <a:stretch/>
        </p:blipFill>
        <p:spPr bwMode="auto">
          <a:xfrm>
            <a:off x="6012160" y="3720775"/>
            <a:ext cx="2924587" cy="14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5292080" y="3654919"/>
            <a:ext cx="792088" cy="501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rgbClr val="FF0000"/>
                </a:solidFill>
              </a:rPr>
              <a:t>X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: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9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Ch.2 System Overview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SEGUE system is composed of 4 modules :</a:t>
            </a:r>
          </a:p>
          <a:p>
            <a:pPr marL="457200" indent="-457200">
              <a:spcBef>
                <a:spcPts val="768"/>
              </a:spcBef>
              <a:buFont typeface="+mj-lt"/>
              <a:buAutoNum type="arabicPeriod"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Collection</a:t>
            </a:r>
          </a:p>
          <a:p>
            <a:pPr marL="904500" lvl="1" indent="-342900">
              <a:spcBef>
                <a:spcPts val="768"/>
              </a:spcBef>
            </a:pPr>
            <a:r>
              <a:rPr lang="en-US" altLang="zh-TW" dirty="0" smtClean="0"/>
              <a:t>Collect data for other modules</a:t>
            </a:r>
          </a:p>
          <a:p>
            <a:pPr marL="457200" indent="-457200">
              <a:spcBef>
                <a:spcPts val="768"/>
              </a:spcBef>
              <a:buFont typeface="+mj-lt"/>
              <a:buAutoNum type="arabicPeriod"/>
            </a:pPr>
            <a:r>
              <a:rPr lang="en-US" altLang="zh-TW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QoS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Prediction</a:t>
            </a:r>
          </a:p>
          <a:p>
            <a:pPr marL="904500" lvl="1" indent="-342900">
              <a:spcBef>
                <a:spcPts val="768"/>
              </a:spcBef>
            </a:pPr>
            <a:r>
              <a:rPr lang="en-US" altLang="zh-TW" dirty="0" smtClean="0"/>
              <a:t>Answering when to migrate</a:t>
            </a:r>
          </a:p>
          <a:p>
            <a:pPr marL="457200" indent="-457200">
              <a:spcBef>
                <a:spcPts val="768"/>
              </a:spcBef>
              <a:buFont typeface="+mj-lt"/>
              <a:buAutoNum type="arabicPeriod"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Edge Cloud Selection</a:t>
            </a:r>
          </a:p>
          <a:p>
            <a:pPr marL="904500" lvl="1" indent="-342900">
              <a:spcBef>
                <a:spcPts val="768"/>
              </a:spcBef>
            </a:pPr>
            <a:r>
              <a:rPr lang="en-US" altLang="zh-TW" dirty="0" smtClean="0"/>
              <a:t>Answering where to migrate</a:t>
            </a:r>
          </a:p>
          <a:p>
            <a:pPr marL="457200" indent="-457200">
              <a:spcBef>
                <a:spcPts val="768"/>
              </a:spcBef>
              <a:buFont typeface="+mj-lt"/>
              <a:buAutoNum type="arabicPeriod"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Migration</a:t>
            </a:r>
          </a:p>
          <a:p>
            <a:pPr marL="904500" lvl="1" indent="-342900">
              <a:spcBef>
                <a:spcPts val="768"/>
              </a:spcBef>
            </a:pPr>
            <a:r>
              <a:rPr lang="en-US" altLang="zh-TW" dirty="0" smtClean="0"/>
              <a:t>Executing migration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B9EC-0128-4026-ACF0-03CF67F6A053}" type="slidenum">
              <a:rPr lang="en-US" altLang="zh-TW" smtClean="0"/>
              <a:pPr/>
              <a:t>43</a:t>
            </a:fld>
            <a:endParaRPr lang="en-US" altLang="zh-TW"/>
          </a:p>
        </p:txBody>
      </p:sp>
      <p:pic>
        <p:nvPicPr>
          <p:cNvPr id="6" name="Picture 7" descr="C:\Users\yxguo\Downloads\圖片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89947"/>
            <a:ext cx="1944216" cy="399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55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3.1 State Collection Module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3075806"/>
            <a:ext cx="8640960" cy="1674186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/>
              <a:t>Calibrated Response Time is calculated by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ybrid method of server push and client proxy probe [12]</a:t>
            </a:r>
          </a:p>
          <a:p>
            <a:endParaRPr lang="en-US" altLang="zh-TW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1400" dirty="0" smtClean="0"/>
              <a:t>[12] : (1998) </a:t>
            </a:r>
            <a:r>
              <a:rPr lang="en-US" altLang="zh-TW" sz="1400" dirty="0"/>
              <a:t>A novel server selection technique for improving the response </a:t>
            </a:r>
            <a:r>
              <a:rPr lang="en-US" altLang="zh-TW" sz="1400" dirty="0" smtClean="0"/>
              <a:t>time of </a:t>
            </a:r>
            <a:r>
              <a:rPr lang="en-US" altLang="zh-TW" sz="1400" dirty="0"/>
              <a:t>a replicated </a:t>
            </a:r>
            <a:r>
              <a:rPr lang="en-US" altLang="zh-TW" sz="1400" dirty="0" smtClean="0"/>
              <a:t>service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44</a:t>
            </a:fld>
            <a:endParaRPr lang="en-US" altLang="zh-TW"/>
          </a:p>
        </p:txBody>
      </p:sp>
      <p:pic>
        <p:nvPicPr>
          <p:cNvPr id="5" name="Picture 7" descr="C:\Users\yxguo\Downloads\圖片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67"/>
          <a:stretch/>
        </p:blipFill>
        <p:spPr bwMode="auto">
          <a:xfrm>
            <a:off x="5076056" y="1131590"/>
            <a:ext cx="3960440" cy="169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353053" y="1164693"/>
            <a:ext cx="4650995" cy="167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768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u="none" kern="120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561600" indent="-284163" algn="l" rtl="0" eaLnBrk="1" fontAlgn="base" hangingPunct="1">
              <a:spcBef>
                <a:spcPts val="176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961200" indent="-227013" algn="l" rtl="0" eaLnBrk="1" fontAlgn="base" hangingPunct="1">
              <a:spcBef>
                <a:spcPts val="1768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418400" indent="-227013" algn="l" rtl="0" eaLnBrk="1" fontAlgn="base" hangingPunct="1">
              <a:spcBef>
                <a:spcPts val="1768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1875600" indent="-227013" algn="l" rtl="0" eaLnBrk="1" fontAlgn="base" hangingPunct="1">
              <a:spcBef>
                <a:spcPts val="1768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/>
              <a:t>Collect info for the rest of modules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TW" sz="5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/>
              <a:t>Calibrated Response Time can reflect network &amp; server state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63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3.1 State </a:t>
            </a:r>
            <a:r>
              <a:rPr lang="en-US" altLang="zh-TW" dirty="0"/>
              <a:t>Collection Module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355726"/>
            <a:ext cx="8229600" cy="2322258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/>
              <a:t>Reporting </a:t>
            </a:r>
            <a:r>
              <a:rPr lang="en-US" altLang="zh-TW" dirty="0"/>
              <a:t>response time to </a:t>
            </a:r>
            <a:r>
              <a:rPr lang="en-US" altLang="zh-TW" dirty="0" smtClean="0"/>
              <a:t>SEGUE when server workload shift exceeds threshold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Drawback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/>
              <a:t>:  </a:t>
            </a:r>
            <a:r>
              <a:rPr lang="en-US" altLang="zh-TW" dirty="0" smtClean="0"/>
              <a:t>The estimation is less accurate, for it did not reflect the impact of network bandwidth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 smtClean="0"/>
              <a:t>: Event-triggered ( lightweight )</a:t>
            </a:r>
          </a:p>
          <a:p>
            <a:pPr marL="342900" indent="-342900">
              <a:buFont typeface="Arial" pitchFamily="34" charset="0"/>
              <a:buChar char="•"/>
            </a:pP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45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5436096" y="1458414"/>
            <a:ext cx="792088" cy="6120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Edge Server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21955" y="1461202"/>
            <a:ext cx="864096" cy="6092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SEGUE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(Client)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H="1">
            <a:off x="6228184" y="1707654"/>
            <a:ext cx="1512168" cy="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467544" y="987574"/>
            <a:ext cx="4320480" cy="123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768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u="none" kern="120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561600" indent="-284163" algn="l" rtl="0" eaLnBrk="1" fontAlgn="base" hangingPunct="1">
              <a:spcBef>
                <a:spcPts val="176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961200" indent="-227013" algn="l" rtl="0" eaLnBrk="1" fontAlgn="base" hangingPunct="1">
              <a:spcBef>
                <a:spcPts val="1768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418400" indent="-227013" algn="l" rtl="0" eaLnBrk="1" fontAlgn="base" hangingPunct="1">
              <a:spcBef>
                <a:spcPts val="1768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1875600" indent="-227013" algn="l" rtl="0" eaLnBrk="1" fontAlgn="base" hangingPunct="1">
              <a:spcBef>
                <a:spcPts val="1768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Server push 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dirty="0"/>
              <a:t>Estimating response time by monitoring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server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workload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07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3.1 </a:t>
            </a:r>
            <a:r>
              <a:rPr lang="en-US" altLang="zh-TW" dirty="0"/>
              <a:t>State Collection Module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715766"/>
            <a:ext cx="8363272" cy="2322258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/>
              <a:t>SEGUE periodically sending probing requests to all edge servers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Drawback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/>
              <a:t>: </a:t>
            </a:r>
            <a:r>
              <a:rPr lang="en-US" altLang="zh-TW" dirty="0" smtClean="0"/>
              <a:t>Significant </a:t>
            </a:r>
            <a:r>
              <a:rPr lang="en-US" altLang="zh-TW" dirty="0"/>
              <a:t>overhead if performed frequently</a:t>
            </a:r>
            <a:endParaRPr lang="en-US" altLang="zh-TW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 smtClean="0"/>
              <a:t>: The </a:t>
            </a:r>
            <a:r>
              <a:rPr lang="en-US" altLang="zh-TW" dirty="0"/>
              <a:t>estimation is </a:t>
            </a:r>
            <a:r>
              <a:rPr lang="en-US" altLang="zh-TW" dirty="0" smtClean="0"/>
              <a:t>almost as accurate as real performance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TW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altLang="zh-TW" dirty="0" smtClean="0"/>
          </a:p>
          <a:p>
            <a:pPr marL="342900" indent="-342900">
              <a:buFont typeface="Arial" pitchFamily="34" charset="0"/>
              <a:buChar char="•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46</a:t>
            </a:fld>
            <a:endParaRPr lang="en-US" altLang="zh-TW"/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6228184" y="1563638"/>
            <a:ext cx="1512168" cy="2789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>
            <a:off x="6228184" y="1716038"/>
            <a:ext cx="1512168" cy="27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467544" y="987574"/>
            <a:ext cx="48245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768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u="none" kern="120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561600" indent="-284163" algn="l" rtl="0" eaLnBrk="1" fontAlgn="base" hangingPunct="1">
              <a:spcBef>
                <a:spcPts val="176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961200" indent="-227013" algn="l" rtl="0" eaLnBrk="1" fontAlgn="base" hangingPunct="1">
              <a:spcBef>
                <a:spcPts val="1768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418400" indent="-227013" algn="l" rtl="0" eaLnBrk="1" fontAlgn="base" hangingPunct="1">
              <a:spcBef>
                <a:spcPts val="1768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1875600" indent="-227013" algn="l" rtl="0" eaLnBrk="1" fontAlgn="base" hangingPunct="1">
              <a:spcBef>
                <a:spcPts val="1768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 Proxy Probe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/>
              <a:t>Measuring time before sending query and after receiving </a:t>
            </a:r>
            <a:r>
              <a:rPr lang="en-US" altLang="zh-TW" dirty="0" smtClean="0"/>
              <a:t>response</a:t>
            </a:r>
            <a:r>
              <a:rPr lang="zh-TW" altLang="en-US" dirty="0" smtClean="0"/>
              <a:t> </a:t>
            </a:r>
            <a:r>
              <a:rPr lang="en-US" altLang="zh-TW" dirty="0" smtClean="0"/>
              <a:t>( </a:t>
            </a:r>
            <a:r>
              <a:rPr lang="zh-TW" altLang="en-US" dirty="0" smtClean="0"/>
              <a:t>≈ </a:t>
            </a:r>
            <a:r>
              <a:rPr lang="en-US" altLang="zh-TW" dirty="0" smtClean="0"/>
              <a:t>Pinging )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364088" y="1458414"/>
            <a:ext cx="864096" cy="6092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Base Station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740352" y="1458414"/>
            <a:ext cx="792088" cy="6120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Edge Server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68244" y="1763055"/>
            <a:ext cx="468052" cy="304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4F81BD"/>
                </a:solidFill>
              </a:rPr>
              <a:t>2</a:t>
            </a:r>
            <a:r>
              <a:rPr lang="en-US" altLang="zh-TW" dirty="0" smtClean="0">
                <a:solidFill>
                  <a:srgbClr val="4F81BD"/>
                </a:solidFill>
              </a:rPr>
              <a:t>.</a:t>
            </a:r>
            <a:endParaRPr lang="zh-TW" altLang="en-US" dirty="0">
              <a:solidFill>
                <a:srgbClr val="4F81BD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732240" y="1258999"/>
            <a:ext cx="468052" cy="304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4F81BD"/>
                </a:solidFill>
              </a:rPr>
              <a:t>1.</a:t>
            </a:r>
            <a:endParaRPr lang="zh-TW" alt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7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76464" y="4443958"/>
            <a:ext cx="4932040" cy="627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3.1 </a:t>
            </a:r>
            <a:r>
              <a:rPr lang="en-US" altLang="zh-TW" dirty="0"/>
              <a:t>State </a:t>
            </a:r>
            <a:r>
              <a:rPr lang="en-US" altLang="zh-TW" dirty="0" smtClean="0"/>
              <a:t>Collection Module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Hybrid method 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dirty="0" smtClean="0"/>
                  <a:t>Use client probe data to adjust server push data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dirty="0" smtClean="0"/>
                  <a:t>Calibrated response time   </a:t>
                </a: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TW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altLang="zh-TW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𝒎</m:t>
                        </m:r>
                        <m:r>
                          <a:rPr lang="en-US" altLang="zh-TW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|</m:t>
                        </m:r>
                        <m:r>
                          <a:rPr lang="en-US" altLang="zh-TW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en-US" altLang="zh-TW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𝒊</m:t>
                        </m:r>
                      </m:e>
                    </m:d>
                    <m:r>
                      <a:rPr lang="en-US" altLang="zh-TW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zh-TW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𝑨𝒏</m:t>
                    </m:r>
                    <m:r>
                      <a:rPr lang="en-US" altLang="zh-TW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∗</m:t>
                    </m:r>
                    <m:r>
                      <a:rPr lang="en-US" altLang="zh-TW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𝑺</m:t>
                    </m:r>
                    <m:r>
                      <a:rPr lang="en-US" altLang="zh-TW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altLang="zh-TW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𝑰</m:t>
                    </m:r>
                    <m:r>
                      <a:rPr lang="en-US" altLang="zh-TW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endParaRPr lang="en-US" altLang="zh-TW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904500" lvl="1" indent="-342900"/>
                <a:r>
                  <a:rPr lang="en-US" altLang="zh-TW" dirty="0" smtClean="0"/>
                  <a:t>Calibrated factor   : 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𝑨</m:t>
                    </m:r>
                    <m:r>
                      <a:rPr lang="en-US" altLang="zh-TW" b="1" i="1" baseline="-2500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𝒏</m:t>
                    </m:r>
                    <m:r>
                      <a:rPr lang="en-US" altLang="zh-TW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zh-TW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𝑹𝒏</m:t>
                    </m:r>
                    <m:r>
                      <a:rPr lang="en-US" altLang="zh-TW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/ </m:t>
                    </m:r>
                    <m:r>
                      <a:rPr lang="en-US" altLang="zh-TW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𝑺</m:t>
                    </m:r>
                    <m:r>
                      <a:rPr lang="zh-TW" alt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endParaRPr lang="en-US" altLang="zh-TW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1304100" lvl="2" indent="-342900"/>
                <a14:m>
                  <m:oMath xmlns:m="http://schemas.openxmlformats.org/officeDocument/2006/math">
                    <m:r>
                      <a:rPr lang="en-US" altLang="zh-TW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𝑹</m:t>
                    </m:r>
                    <m:r>
                      <a:rPr lang="en-US" altLang="zh-TW" b="1" i="1" baseline="-25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𝒏</m:t>
                    </m:r>
                  </m:oMath>
                </a14:m>
                <a:r>
                  <a:rPr lang="en-US" altLang="zh-TW" dirty="0" smtClean="0"/>
                  <a:t> : client probe data of server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TW" dirty="0" smtClean="0"/>
                  <a:t> at </a:t>
                </a: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time </a:t>
                </a:r>
                <a14:m>
                  <m:oMath xmlns:m="http://schemas.openxmlformats.org/officeDocument/2006/math">
                    <m:r>
                      <a:rPr lang="en-US" altLang="zh-TW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𝒊</m:t>
                    </m:r>
                  </m:oMath>
                </a14:m>
                <a:endParaRPr lang="en-US" altLang="zh-TW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1304100" lvl="2" indent="-342900"/>
                <a14:m>
                  <m:oMath xmlns:m="http://schemas.openxmlformats.org/officeDocument/2006/math">
                    <m:r>
                      <a:rPr lang="en-US" altLang="zh-TW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𝑺</m:t>
                    </m:r>
                  </m:oMath>
                </a14:m>
                <a:r>
                  <a:rPr lang="en-US" altLang="zh-TW" dirty="0" smtClean="0"/>
                  <a:t> : server push data from server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TW" dirty="0" smtClean="0"/>
                  <a:t> at time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𝑖</m:t>
                    </m:r>
                  </m:oMath>
                </a14:m>
                <a:endParaRPr lang="en-US" altLang="zh-TW" dirty="0" smtClean="0"/>
              </a:p>
              <a:p>
                <a:pPr marL="904500" lvl="1" indent="-342900"/>
                <a14:m>
                  <m:oMath xmlns:m="http://schemas.openxmlformats.org/officeDocument/2006/math">
                    <m:r>
                      <a:rPr lang="en-US" altLang="zh-TW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𝑺</m:t>
                    </m:r>
                    <m:r>
                      <a:rPr lang="en-US" altLang="zh-TW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altLang="zh-TW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𝑰</m:t>
                    </m:r>
                    <m:r>
                      <a:rPr lang="en-US" altLang="zh-TW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zh-TW" dirty="0" smtClean="0"/>
                  <a:t>:  a sequences of server push data in a </a:t>
                </a: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time period </a:t>
                </a:r>
                <a14:m>
                  <m:oMath xmlns:m="http://schemas.openxmlformats.org/officeDocument/2006/math">
                    <m:r>
                      <a:rPr lang="en-US" altLang="zh-TW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𝑰</m:t>
                    </m:r>
                  </m:oMath>
                </a14:m>
                <a:r>
                  <a:rPr lang="en-US" altLang="zh-TW" dirty="0" smtClean="0"/>
                  <a:t>, </a:t>
                </a:r>
                <a:endParaRPr lang="en-US" altLang="zh-TW" i="1" dirty="0" smtClean="0">
                  <a:latin typeface="Cambria Math"/>
                </a:endParaRPr>
              </a:p>
              <a:p>
                <a:pPr marL="1304100" lvl="2" indent="-342900"/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altLang="zh-TW" dirty="0" smtClean="0"/>
                  <a:t> also represent period of two consecutive client probe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𝑅</m:t>
                    </m:r>
                    <m:r>
                      <a:rPr lang="en-US" altLang="zh-TW" i="1" baseline="-25000" dirty="0" smtClean="0">
                        <a:latin typeface="Cambria Math"/>
                      </a:rPr>
                      <m:t>𝑛</m:t>
                    </m:r>
                  </m:oMath>
                </a14:m>
                <a:endParaRPr lang="en-US" altLang="zh-TW" baseline="-25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15" t="-982" b="-117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68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3.2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QoS</a:t>
            </a:r>
            <a:r>
              <a:rPr lang="en-US" altLang="zh-TW" dirty="0" smtClean="0"/>
              <a:t> Prediction Module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51570"/>
            <a:ext cx="4618856" cy="3726414"/>
          </a:xfrm>
        </p:spPr>
        <p:txBody>
          <a:bodyPr/>
          <a:lstStyle/>
          <a:p>
            <a:pPr marL="342900" indent="-342900">
              <a:spcBef>
                <a:spcPts val="2368"/>
              </a:spcBef>
              <a:buFont typeface="Arial" panose="020B0604020202020204" pitchFamily="34" charset="0"/>
              <a:buChar char="•"/>
            </a:pPr>
            <a:r>
              <a:rPr lang="en-US" altLang="zh-TW" sz="1800" dirty="0" smtClean="0"/>
              <a:t>Answering </a:t>
            </a:r>
            <a:r>
              <a:rPr lang="en-US" altLang="zh-TW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to migrate </a:t>
            </a:r>
            <a:r>
              <a:rPr lang="en-US" altLang="zh-TW" sz="1800" dirty="0" smtClean="0"/>
              <a:t>by </a:t>
            </a:r>
            <a:r>
              <a:rPr lang="en-US" altLang="zh-TW" sz="1800" dirty="0" err="1" smtClean="0"/>
              <a:t>QoS</a:t>
            </a:r>
            <a:r>
              <a:rPr lang="en-US" altLang="zh-TW" sz="1800" dirty="0" smtClean="0"/>
              <a:t> prediction</a:t>
            </a:r>
          </a:p>
          <a:p>
            <a:pPr marL="342900" indent="-342900">
              <a:spcBef>
                <a:spcPts val="2368"/>
              </a:spcBef>
              <a:buFont typeface="Arial" panose="020B0604020202020204" pitchFamily="34" charset="0"/>
              <a:buChar char="•"/>
            </a:pPr>
            <a:r>
              <a:rPr lang="en-US" altLang="zh-TW" sz="1800" dirty="0" smtClean="0"/>
              <a:t>[14] propose a Subset ARIMA model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to predict future </a:t>
            </a:r>
            <a:r>
              <a:rPr lang="en-US" altLang="zh-TW" sz="1800" dirty="0" err="1" smtClean="0"/>
              <a:t>QoS</a:t>
            </a:r>
            <a:r>
              <a:rPr lang="en-US" altLang="zh-TW" sz="1800" dirty="0" smtClean="0"/>
              <a:t> from history of calibrated </a:t>
            </a:r>
            <a:r>
              <a:rPr lang="en-US" altLang="zh-TW" sz="1800" dirty="0" err="1" smtClean="0"/>
              <a:t>QoS</a:t>
            </a:r>
            <a:r>
              <a:rPr lang="en-US" altLang="zh-TW" sz="1800" dirty="0" smtClean="0"/>
              <a:t> ( response time )</a:t>
            </a:r>
          </a:p>
          <a:p>
            <a:pPr marL="342900" indent="-342900">
              <a:spcBef>
                <a:spcPts val="2368"/>
              </a:spcBef>
              <a:buFont typeface="Arial" panose="020B0604020202020204" pitchFamily="34" charset="0"/>
              <a:buChar char="•"/>
            </a:pPr>
            <a:r>
              <a:rPr lang="en-US" altLang="zh-TW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Assuming 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1-D </a:t>
            </a:r>
            <a:r>
              <a:rPr lang="en-US" altLang="zh-TW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mobility</a:t>
            </a:r>
          </a:p>
          <a:p>
            <a:endParaRPr lang="en-US" altLang="zh-TW" sz="1200" dirty="0" smtClean="0"/>
          </a:p>
          <a:p>
            <a:r>
              <a:rPr lang="en-US" altLang="zh-TW" sz="1400" dirty="0" smtClean="0"/>
              <a:t>[14] : (1999) </a:t>
            </a:r>
            <a:r>
              <a:rPr lang="en-US" altLang="zh-TW" sz="1400" dirty="0"/>
              <a:t>Application of subset </a:t>
            </a:r>
            <a:r>
              <a:rPr lang="en-US" altLang="zh-TW" sz="1400" dirty="0" smtClean="0"/>
              <a:t>autoregressive integrated </a:t>
            </a:r>
            <a:r>
              <a:rPr lang="en-US" altLang="zh-TW" sz="1400" dirty="0"/>
              <a:t>moving average model for short-term freeway traffic </a:t>
            </a:r>
            <a:r>
              <a:rPr lang="en-US" altLang="zh-TW" sz="1400" dirty="0" smtClean="0"/>
              <a:t>volume forecasting</a:t>
            </a:r>
          </a:p>
          <a:p>
            <a:pPr marL="342900" indent="-342900">
              <a:buFont typeface="+mj-lt"/>
              <a:buAutoNum type="arabicPeriod"/>
            </a:pPr>
            <a:endParaRPr lang="en-US" altLang="zh-TW" sz="18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48</a:t>
            </a:fld>
            <a:endParaRPr lang="en-US" altLang="zh-TW"/>
          </a:p>
        </p:txBody>
      </p:sp>
      <p:pic>
        <p:nvPicPr>
          <p:cNvPr id="1026" name="Picture 2" descr="C:\Users\yxguo\Downloads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81" y="1203598"/>
            <a:ext cx="3789206" cy="308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8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3.2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QoS</a:t>
            </a:r>
            <a:r>
              <a:rPr lang="en-US" altLang="zh-TW" dirty="0" smtClean="0"/>
              <a:t> Prediction Module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51570"/>
                <a:ext cx="4206174" cy="3726414"/>
              </a:xfrm>
            </p:spPr>
            <p:txBody>
              <a:bodyPr/>
              <a:lstStyle/>
              <a:p>
                <a:pPr marL="342900" indent="-342900">
                  <a:spcBef>
                    <a:spcPts val="2368"/>
                  </a:spcBef>
                  <a:buFont typeface="+mj-lt"/>
                  <a:buAutoNum type="arabicPeriod"/>
                </a:pPr>
                <a:r>
                  <a:rPr lang="en-US" altLang="zh-TW" sz="1800" dirty="0" smtClean="0"/>
                  <a:t>Predicting </a:t>
                </a:r>
                <a:r>
                  <a:rPr lang="en-US" altLang="zh-TW" sz="1800" dirty="0" err="1"/>
                  <a:t>QoS</a:t>
                </a:r>
                <a:r>
                  <a:rPr lang="en-US" altLang="zh-TW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TW" sz="1800" i="1" dirty="0">
                            <a:latin typeface="Cambria Math"/>
                          </a:rPr>
                          <m:t>𝑚</m:t>
                        </m:r>
                        <m:r>
                          <a:rPr lang="en-US" altLang="zh-TW" sz="1800" i="1" dirty="0">
                            <a:latin typeface="Cambria Math"/>
                          </a:rPr>
                          <m:t>|</m:t>
                        </m:r>
                        <m:r>
                          <a:rPr lang="en-US" altLang="zh-TW" sz="1800" i="1" dirty="0">
                            <a:latin typeface="Cambria Math"/>
                          </a:rPr>
                          <m:t>𝑛</m:t>
                        </m:r>
                        <m:r>
                          <a:rPr lang="en-US" altLang="zh-TW" sz="1800" i="1" dirty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TW" sz="1800" i="1" dirty="0">
                        <a:latin typeface="Cambria Math"/>
                      </a:rPr>
                      <m:t>(</m:t>
                    </m:r>
                    <m:r>
                      <a:rPr lang="en-US" altLang="zh-TW" sz="1800" i="1" dirty="0">
                        <a:latin typeface="Cambria Math"/>
                      </a:rPr>
                      <m:t>𝑖</m:t>
                    </m:r>
                    <m:r>
                      <a:rPr lang="en-US" altLang="zh-TW" sz="1800" i="1" dirty="0">
                        <a:latin typeface="Cambria Math"/>
                      </a:rPr>
                      <m:t>), </m:t>
                    </m:r>
                    <m:sSub>
                      <m:sSubPr>
                        <m:ctrlPr>
                          <a:rPr lang="en-US" altLang="zh-TW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TW" sz="1800" i="1" dirty="0">
                            <a:latin typeface="Cambria Math"/>
                          </a:rPr>
                          <m:t>𝑚</m:t>
                        </m:r>
                        <m:r>
                          <a:rPr lang="en-US" altLang="zh-TW" sz="1800" i="1" dirty="0">
                            <a:latin typeface="Cambria Math"/>
                          </a:rPr>
                          <m:t>|</m:t>
                        </m:r>
                        <m:r>
                          <a:rPr lang="en-US" altLang="zh-TW" sz="1800" i="1" dirty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TW" sz="1800" i="1" dirty="0">
                        <a:latin typeface="Cambria Math"/>
                      </a:rPr>
                      <m:t>(</m:t>
                    </m:r>
                    <m:r>
                      <a:rPr lang="en-US" altLang="zh-TW" sz="1800" i="1" dirty="0">
                        <a:latin typeface="Cambria Math"/>
                      </a:rPr>
                      <m:t>𝑖</m:t>
                    </m:r>
                    <m:r>
                      <a:rPr lang="en-US" altLang="zh-TW" sz="1800" i="1" dirty="0">
                        <a:latin typeface="Cambria Math"/>
                      </a:rPr>
                      <m:t>), </m:t>
                    </m:r>
                    <m:sSub>
                      <m:sSubPr>
                        <m:ctrlPr>
                          <a:rPr lang="en-US" altLang="zh-TW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TW" sz="1800" i="1" dirty="0">
                            <a:latin typeface="Cambria Math"/>
                          </a:rPr>
                          <m:t>𝑚</m:t>
                        </m:r>
                        <m:r>
                          <a:rPr lang="en-US" altLang="zh-TW" sz="1800" i="1" dirty="0">
                            <a:latin typeface="Cambria Math"/>
                          </a:rPr>
                          <m:t>|</m:t>
                        </m:r>
                        <m:r>
                          <a:rPr lang="en-US" altLang="zh-TW" sz="1800" i="1" dirty="0">
                            <a:latin typeface="Cambria Math"/>
                          </a:rPr>
                          <m:t>𝑛</m:t>
                        </m:r>
                        <m:r>
                          <a:rPr lang="en-US" altLang="zh-TW" sz="1800" i="1" dirty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altLang="zh-TW" sz="1800" i="1" dirty="0">
                        <a:latin typeface="Cambria Math"/>
                      </a:rPr>
                      <m:t>(</m:t>
                    </m:r>
                    <m:r>
                      <a:rPr lang="en-US" altLang="zh-TW" sz="1800" i="1" dirty="0">
                        <a:latin typeface="Cambria Math"/>
                      </a:rPr>
                      <m:t>𝑖</m:t>
                    </m:r>
                    <m:r>
                      <a:rPr lang="en-US" altLang="zh-TW" sz="1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1800" dirty="0"/>
                  <a:t> from </a:t>
                </a:r>
                <a:r>
                  <a:rPr lang="en-US" altLang="zh-TW" sz="1800" dirty="0" smtClean="0"/>
                  <a:t>history of </a:t>
                </a:r>
                <a:r>
                  <a:rPr lang="en-US" altLang="zh-TW" sz="1800" dirty="0"/>
                  <a:t>calibrated </a:t>
                </a:r>
                <a:r>
                  <a:rPr lang="en-US" altLang="zh-TW" sz="1800" dirty="0" err="1"/>
                  <a:t>QoS</a:t>
                </a:r>
                <a:r>
                  <a:rPr lang="en-US" altLang="zh-TW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800" i="1" dirty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TW" sz="1800" i="1" dirty="0">
                            <a:latin typeface="Cambria Math"/>
                          </a:rPr>
                          <m:t>𝑚</m:t>
                        </m:r>
                        <m:r>
                          <a:rPr lang="en-US" altLang="zh-TW" sz="1800" i="1" dirty="0">
                            <a:latin typeface="Cambria Math"/>
                          </a:rPr>
                          <m:t>|</m:t>
                        </m:r>
                        <m:r>
                          <a:rPr lang="en-US" altLang="zh-TW" sz="1800" i="1" dirty="0">
                            <a:latin typeface="Cambria Math"/>
                          </a:rPr>
                          <m:t>𝑛</m:t>
                        </m:r>
                        <m:r>
                          <a:rPr lang="en-US" altLang="zh-TW" sz="1800" i="1" dirty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TW" sz="1800" i="1" dirty="0">
                        <a:latin typeface="Cambria Math"/>
                      </a:rPr>
                      <m:t>(</m:t>
                    </m:r>
                    <m:r>
                      <a:rPr lang="en-US" altLang="zh-TW" sz="1800" b="0" i="1" dirty="0" smtClean="0">
                        <a:latin typeface="Cambria Math"/>
                      </a:rPr>
                      <m:t>0~</m:t>
                    </m:r>
                    <m:r>
                      <a:rPr lang="en-US" altLang="zh-TW" sz="1800" i="1" dirty="0">
                        <a:latin typeface="Cambria Math"/>
                      </a:rPr>
                      <m:t>𝑖</m:t>
                    </m:r>
                    <m:r>
                      <a:rPr lang="en-US" altLang="zh-TW" sz="1800" i="1" dirty="0">
                        <a:latin typeface="Cambria Math"/>
                      </a:rPr>
                      <m:t>), </m:t>
                    </m:r>
                    <m:sSub>
                      <m:sSubPr>
                        <m:ctrlPr>
                          <a:rPr lang="en-US" altLang="zh-TW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800" i="1" dirty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TW" sz="1800" i="1" dirty="0">
                            <a:latin typeface="Cambria Math"/>
                          </a:rPr>
                          <m:t>𝑚</m:t>
                        </m:r>
                        <m:r>
                          <a:rPr lang="en-US" altLang="zh-TW" sz="1800" i="1" dirty="0">
                            <a:latin typeface="Cambria Math"/>
                          </a:rPr>
                          <m:t>|</m:t>
                        </m:r>
                        <m:r>
                          <a:rPr lang="en-US" altLang="zh-TW" sz="1800" i="1" dirty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TW" sz="1800" i="1" dirty="0">
                        <a:latin typeface="Cambria Math"/>
                      </a:rPr>
                      <m:t>(</m:t>
                    </m:r>
                    <m:r>
                      <a:rPr lang="en-US" altLang="zh-TW" sz="1800" b="0" i="1" dirty="0" smtClean="0">
                        <a:latin typeface="Cambria Math"/>
                      </a:rPr>
                      <m:t>0~</m:t>
                    </m:r>
                    <m:r>
                      <a:rPr lang="en-US" altLang="zh-TW" sz="1800" i="1" dirty="0">
                        <a:latin typeface="Cambria Math"/>
                      </a:rPr>
                      <m:t>𝑖</m:t>
                    </m:r>
                    <m:r>
                      <a:rPr lang="en-US" altLang="zh-TW" sz="1800" i="1" dirty="0">
                        <a:latin typeface="Cambria Math"/>
                      </a:rPr>
                      <m:t>), </m:t>
                    </m:r>
                    <m:sSub>
                      <m:sSubPr>
                        <m:ctrlPr>
                          <a:rPr lang="en-US" altLang="zh-TW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800" i="1" dirty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TW" sz="1800" i="1" dirty="0">
                            <a:latin typeface="Cambria Math"/>
                          </a:rPr>
                          <m:t>𝑚</m:t>
                        </m:r>
                        <m:r>
                          <a:rPr lang="en-US" altLang="zh-TW" sz="1800" i="1" dirty="0">
                            <a:latin typeface="Cambria Math"/>
                          </a:rPr>
                          <m:t>|</m:t>
                        </m:r>
                        <m:r>
                          <a:rPr lang="en-US" altLang="zh-TW" sz="1800" i="1" dirty="0">
                            <a:latin typeface="Cambria Math"/>
                          </a:rPr>
                          <m:t>𝑛</m:t>
                        </m:r>
                        <m:r>
                          <a:rPr lang="en-US" altLang="zh-TW" sz="1800" i="1" dirty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altLang="zh-TW" sz="1800" i="1" dirty="0">
                        <a:latin typeface="Cambria Math"/>
                      </a:rPr>
                      <m:t>(</m:t>
                    </m:r>
                    <m:r>
                      <a:rPr lang="en-US" altLang="zh-TW" sz="1800" b="0" i="1" dirty="0" smtClean="0">
                        <a:latin typeface="Cambria Math"/>
                      </a:rPr>
                      <m:t>0~</m:t>
                    </m:r>
                    <m:r>
                      <a:rPr lang="en-US" altLang="zh-TW" sz="1800" i="1" dirty="0">
                        <a:latin typeface="Cambria Math"/>
                      </a:rPr>
                      <m:t>𝑖</m:t>
                    </m:r>
                    <m:r>
                      <a:rPr lang="en-US" altLang="zh-TW" sz="1800" i="1" dirty="0">
                        <a:latin typeface="Cambria Math"/>
                      </a:rPr>
                      <m:t>)</m:t>
                    </m:r>
                  </m:oMath>
                </a14:m>
                <a:endParaRPr lang="en-US" altLang="zh-TW" sz="1800" dirty="0"/>
              </a:p>
              <a:p>
                <a:pPr marL="847350" lvl="1" indent="-285750">
                  <a:spcBef>
                    <a:spcPts val="1068"/>
                  </a:spcBef>
                </a:pPr>
                <a:r>
                  <a:rPr lang="en-US" altLang="zh-TW" sz="1600" dirty="0"/>
                  <a:t>Predicted at time </a:t>
                </a:r>
                <a14:m>
                  <m:oMath xmlns:m="http://schemas.openxmlformats.org/officeDocument/2006/math">
                    <m:r>
                      <a:rPr lang="en-US" altLang="zh-TW" sz="1600" i="1" dirty="0">
                        <a:latin typeface="Cambria Math"/>
                      </a:rPr>
                      <m:t>𝑖</m:t>
                    </m:r>
                  </m:oMath>
                </a14:m>
                <a:endParaRPr lang="en-US" altLang="zh-TW" sz="500" dirty="0" smtClean="0"/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en-US" altLang="zh-TW" sz="1800" dirty="0" smtClean="0"/>
                  <a:t>Predicting </a:t>
                </a:r>
                <a:r>
                  <a:rPr lang="en-US" altLang="zh-TW" sz="1800" dirty="0" err="1" smtClean="0"/>
                  <a:t>QoS</a:t>
                </a:r>
                <a:r>
                  <a:rPr lang="en-US" altLang="zh-TW" sz="1800" dirty="0" smtClean="0"/>
                  <a:t> with integration of </a:t>
                </a:r>
                <a:r>
                  <a:rPr lang="en-US" altLang="zh-TW" sz="1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uncertain mobility  </a:t>
                </a:r>
                <a:r>
                  <a:rPr lang="en-US" altLang="zh-TW" sz="1800" dirty="0" smtClean="0"/>
                  <a:t>: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800" b="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1800" b="0" i="1" dirty="0" smtClean="0">
                            <a:latin typeface="Cambria Math"/>
                          </a:rPr>
                          <m:t>𝑚</m:t>
                        </m:r>
                        <m:r>
                          <a:rPr lang="en-US" altLang="zh-TW" sz="1800" b="0" i="1" dirty="0" smtClean="0">
                            <a:latin typeface="Cambria Math"/>
                          </a:rPr>
                          <m:t>|</m:t>
                        </m:r>
                        <m:r>
                          <a:rPr lang="en-US" altLang="zh-TW" sz="18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sz="18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800" b="0" i="1" dirty="0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altLang="zh-TW" sz="1800" b="0" i="1" dirty="0" smtClean="0">
                        <a:latin typeface="Cambria Math"/>
                      </a:rPr>
                      <m:t>=</m:t>
                    </m:r>
                    <m:r>
                      <a:rPr lang="en-US" altLang="zh-TW" sz="1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𝒑</m:t>
                    </m:r>
                    <m:r>
                      <a:rPr lang="en-US" altLang="zh-TW" sz="1800" b="0" i="1" dirty="0" smtClean="0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US" altLang="zh-TW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TW" sz="1800" i="1" dirty="0">
                            <a:latin typeface="Cambria Math"/>
                          </a:rPr>
                          <m:t>𝑚</m:t>
                        </m:r>
                        <m:r>
                          <a:rPr lang="en-US" altLang="zh-TW" sz="1800" i="1" dirty="0">
                            <a:latin typeface="Cambria Math"/>
                          </a:rPr>
                          <m:t>|</m:t>
                        </m:r>
                        <m:r>
                          <a:rPr lang="en-US" altLang="zh-TW" sz="1800" i="1" dirty="0">
                            <a:latin typeface="Cambria Math"/>
                          </a:rPr>
                          <m:t>𝑛</m:t>
                        </m:r>
                        <m:r>
                          <a:rPr lang="en-US" altLang="zh-TW" sz="1800" i="1" dirty="0">
                            <a:latin typeface="Cambria Math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altLang="zh-TW" sz="1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800" i="1" dirty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altLang="zh-TW" sz="1800" b="0" i="1" dirty="0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altLang="zh-TW" sz="18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8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altLang="zh-TW" sz="18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altLang="zh-TW" sz="18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𝒑</m:t>
                        </m:r>
                        <m:r>
                          <a:rPr lang="en-US" altLang="zh-TW" sz="18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altLang="zh-TW" sz="18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𝒒</m:t>
                        </m:r>
                      </m:e>
                    </m:d>
                    <m:r>
                      <a:rPr lang="en-US" altLang="zh-TW" sz="1800" b="0" i="1" dirty="0" smtClean="0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US" altLang="zh-TW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TW" sz="1800" i="1" dirty="0">
                            <a:latin typeface="Cambria Math"/>
                          </a:rPr>
                          <m:t>𝑚</m:t>
                        </m:r>
                        <m:r>
                          <a:rPr lang="en-US" altLang="zh-TW" sz="1800" i="1" dirty="0">
                            <a:latin typeface="Cambria Math"/>
                          </a:rPr>
                          <m:t>|</m:t>
                        </m:r>
                        <m:r>
                          <a:rPr lang="en-US" altLang="zh-TW" sz="1800" i="1" dirty="0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sz="1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800" i="1" dirty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altLang="zh-TW" sz="1800" b="0" i="1" dirty="0" smtClean="0">
                        <a:latin typeface="Cambria Math"/>
                      </a:rPr>
                      <m:t>+</m:t>
                    </m:r>
                    <m:r>
                      <a:rPr lang="en-US" altLang="zh-TW" sz="1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𝒒</m:t>
                    </m:r>
                    <m:r>
                      <a:rPr lang="en-US" altLang="zh-TW" sz="1800" b="0" i="1" dirty="0" smtClean="0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US" altLang="zh-TW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TW" sz="1800" i="1" dirty="0">
                            <a:latin typeface="Cambria Math"/>
                          </a:rPr>
                          <m:t>𝑚</m:t>
                        </m:r>
                        <m:r>
                          <a:rPr lang="en-US" altLang="zh-TW" sz="1800" i="1" dirty="0">
                            <a:latin typeface="Cambria Math"/>
                          </a:rPr>
                          <m:t>|</m:t>
                        </m:r>
                        <m:r>
                          <a:rPr lang="en-US" altLang="zh-TW" sz="1800" i="1" dirty="0">
                            <a:latin typeface="Cambria Math"/>
                          </a:rPr>
                          <m:t>𝑛</m:t>
                        </m:r>
                        <m:r>
                          <a:rPr lang="en-US" altLang="zh-TW" sz="1800" i="1" dirty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altLang="zh-TW" sz="1800" i="1" dirty="0">
                        <a:latin typeface="Cambria Math"/>
                      </a:rPr>
                      <m:t>(</m:t>
                    </m:r>
                    <m:r>
                      <a:rPr lang="en-US" altLang="zh-TW" sz="1800" i="1" dirty="0">
                        <a:latin typeface="Cambria Math"/>
                      </a:rPr>
                      <m:t>𝑖</m:t>
                    </m:r>
                    <m:r>
                      <a:rPr lang="en-US" altLang="zh-TW" sz="1800" i="1" dirty="0">
                        <a:latin typeface="Cambria Math"/>
                      </a:rPr>
                      <m:t>)</m:t>
                    </m:r>
                  </m:oMath>
                </a14:m>
                <a:endParaRPr lang="en-US" altLang="zh-TW" sz="1800" dirty="0" smtClean="0"/>
              </a:p>
              <a:p>
                <a:pPr marL="342900" indent="-342900">
                  <a:buFont typeface="+mj-lt"/>
                  <a:buAutoNum type="arabicPeriod" startAt="2"/>
                </a:pPr>
                <a:endParaRPr lang="en-US" altLang="zh-TW" sz="500" dirty="0" smtClean="0"/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en-US" altLang="zh-TW" sz="1800" dirty="0" err="1" smtClean="0"/>
                  <a:t>QoS</a:t>
                </a:r>
                <a:r>
                  <a:rPr lang="en-US" altLang="zh-TW" sz="1800" dirty="0" smtClean="0"/>
                  <a:t> violate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</a:rPr>
                          <m:t>𝑚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|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1800" dirty="0" smtClean="0"/>
                  <a:t> &lt; threshold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51570"/>
                <a:ext cx="4206174" cy="3726414"/>
              </a:xfrm>
              <a:blipFill rotWithShape="1">
                <a:blip r:embed="rId3"/>
                <a:stretch>
                  <a:fillRect l="-1449" t="-1637" r="-1594" b="-132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49</a:t>
            </a:fld>
            <a:endParaRPr lang="en-US" altLang="zh-TW"/>
          </a:p>
        </p:txBody>
      </p:sp>
      <p:pic>
        <p:nvPicPr>
          <p:cNvPr id="5" name="Picture 7" descr="C:\Users\yxguo\Downloads\圖片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6" b="38594"/>
          <a:stretch/>
        </p:blipFill>
        <p:spPr bwMode="auto">
          <a:xfrm>
            <a:off x="4663374" y="999851"/>
            <a:ext cx="4301114" cy="360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92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Computation Offloading in MEC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51570"/>
            <a:ext cx="8435280" cy="3726414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endParaRPr lang="en-US" altLang="zh-TW" sz="16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altLang="zh-TW" sz="1600" dirty="0"/>
          </a:p>
          <a:p>
            <a:pPr marL="342900" indent="-342900">
              <a:buFont typeface="Arial" pitchFamily="34" charset="0"/>
              <a:buChar char="•"/>
            </a:pPr>
            <a:endParaRPr lang="en-US" altLang="zh-TW" sz="16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altLang="zh-TW" sz="1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/>
              <a:t>Mobile Edge Computing (MEC)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/>
              <a:t>Cloud servers are placed in close proximity(</a:t>
            </a:r>
            <a:r>
              <a:rPr lang="zh-TW" altLang="en-US" dirty="0" smtClean="0"/>
              <a:t>接近</a:t>
            </a:r>
            <a:r>
              <a:rPr lang="en-US" altLang="zh-TW" dirty="0" smtClean="0"/>
              <a:t>) to users, e.g. placed together with Base Station (BS)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/>
              <a:t>Benefit :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network latency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5</a:t>
            </a:fld>
            <a:endParaRPr lang="en-US" altLang="zh-TW" dirty="0"/>
          </a:p>
        </p:txBody>
      </p:sp>
      <p:pic>
        <p:nvPicPr>
          <p:cNvPr id="5" name="Picture 2" descr="C:\Users\yxguo\Downloads\4-Figure2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98"/>
          <a:stretch/>
        </p:blipFill>
        <p:spPr bwMode="auto">
          <a:xfrm>
            <a:off x="2249113" y="1186516"/>
            <a:ext cx="4539246" cy="15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yxguo\Downloads\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99111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710" y="1417447"/>
            <a:ext cx="540394" cy="54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yxguo\Downloads\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99111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38210"/>
            <a:ext cx="540394" cy="54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單箭頭接點 8"/>
          <p:cNvCxnSpPr/>
          <p:nvPr/>
        </p:nvCxnSpPr>
        <p:spPr>
          <a:xfrm flipH="1">
            <a:off x="4175622" y="1708407"/>
            <a:ext cx="792088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93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 Edge Cloud Selection Module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51570"/>
            <a:ext cx="4258816" cy="37264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 smtClean="0"/>
              <a:t>Answering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to migrate</a:t>
            </a:r>
            <a:r>
              <a:rPr lang="en-US" altLang="zh-TW" dirty="0" smtClean="0"/>
              <a:t> by solving MDP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 smtClean="0"/>
              <a:t>Next to discuss :</a:t>
            </a:r>
          </a:p>
          <a:p>
            <a:pPr marL="1018800" lvl="1" indent="-457200">
              <a:buFont typeface="+mj-lt"/>
              <a:buAutoNum type="arabicPeriod"/>
            </a:pPr>
            <a:r>
              <a:rPr lang="en-US" altLang="zh-TW" dirty="0" smtClean="0"/>
              <a:t>Problem formulation</a:t>
            </a:r>
          </a:p>
          <a:p>
            <a:pPr marL="1018800" lvl="1" indent="-457200">
              <a:buFont typeface="+mj-lt"/>
              <a:buAutoNum type="arabicPeriod"/>
            </a:pPr>
            <a:r>
              <a:rPr lang="en-US" altLang="zh-TW" dirty="0" smtClean="0"/>
              <a:t>MDP formulation</a:t>
            </a:r>
          </a:p>
          <a:p>
            <a:pPr marL="1018800" lvl="1" indent="-457200">
              <a:buFont typeface="+mj-lt"/>
              <a:buAutoNum type="arabicPeriod"/>
            </a:pPr>
            <a:r>
              <a:rPr lang="en-US" altLang="zh-TW" dirty="0" smtClean="0"/>
              <a:t>Reward function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50</a:t>
            </a:fld>
            <a:endParaRPr lang="en-US" altLang="zh-TW"/>
          </a:p>
        </p:txBody>
      </p:sp>
      <p:pic>
        <p:nvPicPr>
          <p:cNvPr id="6" name="Picture 7" descr="C:\Users\yxguo\Downloads\圖片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" t="61323" r="138" b="20168"/>
          <a:stretch/>
        </p:blipFill>
        <p:spPr bwMode="auto">
          <a:xfrm>
            <a:off x="4716016" y="1059582"/>
            <a:ext cx="4301114" cy="163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08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3.3.1 </a:t>
            </a:r>
            <a:r>
              <a:rPr lang="en-US" altLang="zh-TW" dirty="0" smtClean="0"/>
              <a:t>Problem Formulation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 smtClean="0"/>
              <a:t>Assuming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1D mobility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 smtClean="0"/>
              <a:t>Assuming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zh-TW" dirty="0" smtClean="0"/>
              <a:t> geographical region (BS area) and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altLang="zh-TW" dirty="0" smtClean="0"/>
              <a:t> edge servers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51</a:t>
            </a:fld>
            <a:endParaRPr lang="en-US" altLang="zh-TW"/>
          </a:p>
        </p:txBody>
      </p:sp>
      <p:grpSp>
        <p:nvGrpSpPr>
          <p:cNvPr id="5" name="群組 4"/>
          <p:cNvGrpSpPr/>
          <p:nvPr/>
        </p:nvGrpSpPr>
        <p:grpSpPr>
          <a:xfrm>
            <a:off x="611560" y="2427734"/>
            <a:ext cx="8368812" cy="1645116"/>
            <a:chOff x="611560" y="2427734"/>
            <a:chExt cx="8368812" cy="1645116"/>
          </a:xfrm>
        </p:grpSpPr>
        <p:pic>
          <p:nvPicPr>
            <p:cNvPr id="6" name="Picture 3" descr="C:\Users\yxguo\Downloads\base-stati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594500"/>
              <a:ext cx="360040" cy="452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C:\Users\yxguo\Downloads\peopl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167" b="79000" l="37333" r="63000">
                          <a14:foregroundMark x1="52000" y1="22167" x2="52000" y2="22167"/>
                          <a14:foregroundMark x1="53500" y1="23000" x2="53500" y2="23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76" t="20440" r="34835" b="20239"/>
            <a:stretch/>
          </p:blipFill>
          <p:spPr bwMode="auto">
            <a:xfrm>
              <a:off x="4067944" y="3348770"/>
              <a:ext cx="288031" cy="436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yxguo\Downloads\base-stati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2592546"/>
              <a:ext cx="360040" cy="452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yxguo\Downloads\base-stati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571752"/>
              <a:ext cx="360040" cy="452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yxguo\Downloads\base-stati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2571751"/>
              <a:ext cx="360040" cy="452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直線單箭頭接點 10"/>
            <p:cNvCxnSpPr/>
            <p:nvPr/>
          </p:nvCxnSpPr>
          <p:spPr>
            <a:xfrm flipH="1">
              <a:off x="2411760" y="3748814"/>
              <a:ext cx="10801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/>
            <p:nvPr/>
          </p:nvCxnSpPr>
          <p:spPr>
            <a:xfrm flipH="1">
              <a:off x="4788024" y="3748814"/>
              <a:ext cx="10801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2627784" y="3784818"/>
              <a:ext cx="792088" cy="270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ysClr val="windowText" lastClr="000000"/>
                  </a:solidFill>
                </a:rPr>
                <a:t>p</a:t>
              </a:r>
              <a:endParaRPr lang="zh-TW" altLang="en-U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184068" y="3784818"/>
              <a:ext cx="288032" cy="270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ysClr val="windowText" lastClr="000000"/>
                  </a:solidFill>
                </a:rPr>
                <a:t>q</a:t>
              </a:r>
              <a:endParaRPr lang="zh-TW" altLang="en-US" sz="280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5" name="Picture 3" descr="C:\Users\yxguo\Downloads\base-stati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2599562"/>
              <a:ext cx="360040" cy="452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C:\Users\yxguo\Downloads\base-stati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2571750"/>
              <a:ext cx="360040" cy="452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 descr="C:\Users\yxguo\Downloads\base-stati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571753"/>
              <a:ext cx="360040" cy="452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yxguo\Downloads\serv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89" b="99111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2530" y="2835881"/>
              <a:ext cx="522395" cy="522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yxguo\Downloads\serv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89" b="99111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778" y="2818664"/>
              <a:ext cx="522395" cy="522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:\Users\yxguo\Downloads\serv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89" b="99111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5018" y="2790601"/>
              <a:ext cx="522395" cy="522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3620012" y="3802820"/>
              <a:ext cx="1168012" cy="270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ysClr val="windowText" lastClr="000000"/>
                  </a:solidFill>
                </a:rPr>
                <a:t>1-p-q</a:t>
              </a:r>
              <a:endParaRPr lang="zh-TW" altLang="en-U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812360" y="2427734"/>
              <a:ext cx="1168012" cy="8222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ysClr val="windowText" lastClr="000000"/>
                  </a:solidFill>
                </a:rPr>
                <a:t>n = 7</a:t>
              </a:r>
            </a:p>
            <a:p>
              <a:pPr algn="ctr"/>
              <a:r>
                <a:rPr lang="en-US" altLang="zh-TW" sz="2400" dirty="0">
                  <a:solidFill>
                    <a:sysClr val="windowText" lastClr="000000"/>
                  </a:solidFill>
                </a:rPr>
                <a:t>m</a:t>
              </a:r>
              <a:r>
                <a:rPr lang="en-US" altLang="zh-TW" sz="2400" dirty="0" smtClean="0">
                  <a:solidFill>
                    <a:sysClr val="windowText" lastClr="000000"/>
                  </a:solidFill>
                </a:rPr>
                <a:t> = 3</a:t>
              </a:r>
              <a:endParaRPr lang="zh-TW" altLang="en-US" sz="2400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522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3.3.2 </a:t>
            </a:r>
            <a:r>
              <a:rPr lang="en-US" altLang="zh-TW" dirty="0" smtClean="0"/>
              <a:t>MDP Formulation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State</a:t>
                </a:r>
                <a:r>
                  <a:rPr lang="en-US" altLang="zh-TW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𝑚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|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dirty="0" smtClean="0"/>
                  <a:t> : user connecting to BS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TW" dirty="0" smtClean="0"/>
                  <a:t> and served by Server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TW" dirty="0" smtClean="0"/>
                  <a:t> ( state space = |m*n|</a:t>
                </a:r>
                <a:r>
                  <a:rPr lang="zh-TW" altLang="en-US" dirty="0"/>
                  <a:t> </a:t>
                </a:r>
                <a:r>
                  <a:rPr lang="en-US" altLang="zh-TW" dirty="0" smtClean="0"/>
                  <a:t>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Action</a:t>
                </a:r>
                <a:r>
                  <a:rPr lang="en-US" altLang="zh-TW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:</a:t>
                </a:r>
                <a:r>
                  <a:rPr lang="en-US" altLang="zh-TW" dirty="0" smtClean="0"/>
                  <a:t>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{1,2,…,m}</a:t>
                </a:r>
                <a:r>
                  <a:rPr lang="en-US" altLang="zh-TW" dirty="0" smtClean="0"/>
                  <a:t> stands for service migrate to sever m</a:t>
                </a:r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Transition function </a:t>
                </a:r>
                <a:r>
                  <a:rPr lang="en-US" altLang="zh-TW" dirty="0" smtClean="0"/>
                  <a:t>: p / q / 1-p-q</a:t>
                </a:r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Reward function</a:t>
                </a:r>
                <a:r>
                  <a:rPr lang="en-US" altLang="zh-TW" dirty="0" smtClean="0"/>
                  <a:t> : described later</a:t>
                </a:r>
                <a:endParaRPr lang="en-US" altLang="zh-TW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1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yxguo\Downloads\trans. func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03316"/>
            <a:ext cx="5616624" cy="101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1763688" y="3856228"/>
            <a:ext cx="5920292" cy="1163794"/>
            <a:chOff x="611560" y="2427734"/>
            <a:chExt cx="8368812" cy="1645116"/>
          </a:xfrm>
        </p:grpSpPr>
        <p:pic>
          <p:nvPicPr>
            <p:cNvPr id="7" name="Picture 3" descr="C:\Users\yxguo\Downloads\base-stati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594500"/>
              <a:ext cx="360040" cy="452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yxguo\Downloads\peopl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167" b="79000" l="37333" r="63000">
                          <a14:foregroundMark x1="52000" y1="22167" x2="52000" y2="22167"/>
                          <a14:foregroundMark x1="53500" y1="23000" x2="53500" y2="23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76" t="20440" r="34835" b="20239"/>
            <a:stretch/>
          </p:blipFill>
          <p:spPr bwMode="auto">
            <a:xfrm>
              <a:off x="4067944" y="3348770"/>
              <a:ext cx="288031" cy="436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yxguo\Downloads\base-stati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2592546"/>
              <a:ext cx="360040" cy="452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yxguo\Downloads\base-stati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571752"/>
              <a:ext cx="360040" cy="452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yxguo\Downloads\base-stati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2571751"/>
              <a:ext cx="360040" cy="452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直線單箭頭接點 11"/>
            <p:cNvCxnSpPr/>
            <p:nvPr/>
          </p:nvCxnSpPr>
          <p:spPr>
            <a:xfrm flipH="1">
              <a:off x="2411760" y="3748814"/>
              <a:ext cx="10801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/>
            <p:cNvCxnSpPr/>
            <p:nvPr/>
          </p:nvCxnSpPr>
          <p:spPr>
            <a:xfrm flipH="1">
              <a:off x="4788024" y="3748814"/>
              <a:ext cx="10801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2627784" y="3784818"/>
              <a:ext cx="792088" cy="270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ysClr val="windowText" lastClr="000000"/>
                  </a:solidFill>
                </a:rPr>
                <a:t>p</a:t>
              </a:r>
              <a:endParaRPr lang="zh-TW" altLang="en-U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184068" y="3784818"/>
              <a:ext cx="288032" cy="270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ysClr val="windowText" lastClr="000000"/>
                  </a:solidFill>
                </a:rPr>
                <a:t>q</a:t>
              </a:r>
              <a:endParaRPr lang="zh-TW" altLang="en-US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6" name="Picture 3" descr="C:\Users\yxguo\Downloads\base-stati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2599562"/>
              <a:ext cx="360040" cy="452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 descr="C:\Users\yxguo\Downloads\base-stati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2571750"/>
              <a:ext cx="360040" cy="452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C:\Users\yxguo\Downloads\base-stati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571753"/>
              <a:ext cx="360040" cy="452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yxguo\Downloads\serve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89" b="99111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2530" y="2835881"/>
              <a:ext cx="522395" cy="522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yxguo\Downloads\serve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89" b="99111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778" y="2818664"/>
              <a:ext cx="522395" cy="522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:\Users\yxguo\Downloads\serve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89" b="99111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5018" y="2790601"/>
              <a:ext cx="522395" cy="522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3620012" y="3802820"/>
              <a:ext cx="1168012" cy="270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ysClr val="windowText" lastClr="000000"/>
                  </a:solidFill>
                </a:rPr>
                <a:t>1-p-q</a:t>
              </a:r>
              <a:endParaRPr lang="zh-TW" alt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812360" y="2427734"/>
              <a:ext cx="1168012" cy="8222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ysClr val="windowText" lastClr="000000"/>
                  </a:solidFill>
                </a:rPr>
                <a:t>n = 7</a:t>
              </a:r>
            </a:p>
            <a:p>
              <a:pPr algn="ctr"/>
              <a:r>
                <a:rPr lang="en-US" altLang="zh-TW" dirty="0">
                  <a:solidFill>
                    <a:sysClr val="windowText" lastClr="000000"/>
                  </a:solidFill>
                </a:rPr>
                <a:t>m</a:t>
              </a:r>
              <a:r>
                <a:rPr lang="en-US" altLang="zh-TW" dirty="0" smtClean="0">
                  <a:solidFill>
                    <a:sysClr val="windowText" lastClr="000000"/>
                  </a:solidFill>
                </a:rPr>
                <a:t> = 3</a:t>
              </a:r>
              <a:endParaRPr lang="zh-TW" altLang="en-US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8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3.3.2 MDP Formulation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When state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1|2</m:t>
                        </m:r>
                      </m:sub>
                    </m:sSub>
                  </m:oMath>
                </a14:m>
                <a:r>
                  <a:rPr lang="en-US" altLang="zh-TW" dirty="0" smtClean="0"/>
                  <a:t>, evaluating value for </a:t>
                </a: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action = 2</a:t>
                </a:r>
                <a:endParaRPr lang="zh-TW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9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53</a:t>
            </a:fld>
            <a:endParaRPr lang="en-US" altLang="zh-TW"/>
          </a:p>
        </p:txBody>
      </p:sp>
      <p:pic>
        <p:nvPicPr>
          <p:cNvPr id="1026" name="Picture 2" descr="C:\Users\yxguo\Downloads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65616"/>
            <a:ext cx="3528392" cy="397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37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3.3.2 MDP Formulation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When state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1|2</m:t>
                        </m:r>
                      </m:sub>
                    </m:sSub>
                  </m:oMath>
                </a14:m>
                <a:r>
                  <a:rPr lang="en-US" altLang="zh-TW" dirty="0" smtClean="0"/>
                  <a:t>, evaluating value for </a:t>
                </a: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action = 3</a:t>
                </a:r>
                <a:endParaRPr lang="zh-TW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9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54</a:t>
            </a:fld>
            <a:endParaRPr lang="en-US" altLang="zh-TW"/>
          </a:p>
        </p:txBody>
      </p:sp>
      <p:pic>
        <p:nvPicPr>
          <p:cNvPr id="6" name="Picture 4" descr="C:\Users\yxguo\Downloads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1347615"/>
            <a:ext cx="3528393" cy="396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08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xguo\Downloads\圖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1347615"/>
            <a:ext cx="3528393" cy="396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3.3.2 MDP Formulation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When state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1|2</m:t>
                        </m:r>
                      </m:sub>
                    </m:sSub>
                  </m:oMath>
                </a14:m>
                <a:r>
                  <a:rPr lang="en-US" altLang="zh-TW" dirty="0" smtClean="0"/>
                  <a:t>, evaluating value for </a:t>
                </a: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action = 1</a:t>
                </a:r>
                <a:endParaRPr lang="zh-TW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9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55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82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3.3.2 MDP Formulation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When state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1|2</m:t>
                        </m:r>
                      </m:sub>
                    </m:sSub>
                  </m:oMath>
                </a14:m>
                <a:r>
                  <a:rPr lang="en-US" altLang="zh-TW" dirty="0" smtClean="0"/>
                  <a:t>, evaluating values for </a:t>
                </a: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all actions</a:t>
                </a:r>
                <a:endParaRPr lang="zh-TW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9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56</a:t>
            </a:fld>
            <a:endParaRPr lang="en-US" altLang="zh-TW"/>
          </a:p>
        </p:txBody>
      </p:sp>
      <p:pic>
        <p:nvPicPr>
          <p:cNvPr id="7" name="Picture 3" descr="C:\Users\yxguo\Downloads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174" y="1347614"/>
            <a:ext cx="3517469" cy="396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4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補充 </a:t>
            </a:r>
            <a:r>
              <a:rPr lang="en-US" altLang="zh-TW" dirty="0" smtClean="0"/>
              <a:t>– Compare to pervious MDP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57</a:t>
            </a:fld>
            <a:endParaRPr lang="en-US" altLang="zh-TW"/>
          </a:p>
        </p:txBody>
      </p:sp>
      <p:pic>
        <p:nvPicPr>
          <p:cNvPr id="5" name="Picture 3" descr="C:\Users\yxguo\Downloads\MD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16"/>
          <a:stretch/>
        </p:blipFill>
        <p:spPr bwMode="auto">
          <a:xfrm>
            <a:off x="4283968" y="1923678"/>
            <a:ext cx="464337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yxguo\Downloads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91" y="987574"/>
            <a:ext cx="3517469" cy="396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3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3.3.3 </a:t>
            </a:r>
            <a:r>
              <a:rPr lang="en-US" altLang="zh-TW" dirty="0" smtClean="0"/>
              <a:t>Reward Function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Reward function = </a:t>
                </a:r>
                <a:r>
                  <a:rPr lang="en-US" altLang="zh-TW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QoS</a:t>
                </a:r>
                <a:r>
                  <a:rPr lang="en-US" altLang="zh-TW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Improvement – migration </a:t>
                </a: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cost</a:t>
                </a:r>
              </a:p>
              <a:p>
                <a:r>
                  <a:rPr lang="en-US" altLang="zh-TW" dirty="0" smtClean="0"/>
                  <a:t>Immediate reward :</a:t>
                </a:r>
              </a:p>
              <a:p>
                <a:r>
                  <a:rPr lang="en-US" altLang="zh-TW" dirty="0" smtClean="0">
                    <a:ea typeface="Cambria Math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zh-TW" altLang="en-US" i="1" baseline="-25000">
                            <a:latin typeface="Cambria Math"/>
                            <a:ea typeface="Cambria Math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TW" i="1" baseline="-2500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altLang="zh-TW" b="0" i="1" baseline="-25000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altLang="zh-TW" b="0" i="1" baseline="-25000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TW" i="1" smtClean="0"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altLang="zh-TW" b="0" i="1" baseline="-25000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endParaRPr lang="en-US" altLang="zh-TW" dirty="0"/>
              </a:p>
              <a:p>
                <a:pPr marL="904500" lvl="1" indent="-342900">
                  <a:spcBef>
                    <a:spcPts val="2068"/>
                  </a:spcBef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𝑎</m:t>
                    </m:r>
                    <m:r>
                      <a:rPr lang="zh-TW" altLang="en-US" b="0" i="1" baseline="-2500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zh-TW" alt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    </a:t>
                </a:r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:</a:t>
                </a:r>
                <a:r>
                  <a:rPr lang="zh-TW" alt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Optimal action that we are searching for</a:t>
                </a:r>
              </a:p>
              <a:p>
                <a:pPr marL="904500" lvl="1" indent="-342900">
                  <a:spcBef>
                    <a:spcPts val="1068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altLang="zh-TW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altLang="zh-TW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: Predicted response time when  BS=n and  Sever=m</a:t>
                </a:r>
              </a:p>
              <a:p>
                <a:pPr marL="904500" lvl="1" indent="-342900">
                  <a:spcBef>
                    <a:spcPts val="1068"/>
                  </a:spcBef>
                </a:pP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       : User request frequency</a:t>
                </a:r>
              </a:p>
              <a:p>
                <a:pPr marL="904500" lvl="1" indent="-342900">
                  <a:spcBef>
                    <a:spcPts val="1068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</a:rPr>
                  <a:t> : Average service down time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9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58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6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</a:t>
            </a:r>
            <a:r>
              <a:rPr lang="en-US" altLang="zh-TW" dirty="0" smtClean="0"/>
              <a:t>3.3 </a:t>
            </a:r>
            <a:r>
              <a:rPr lang="en-US" altLang="zh-TW" dirty="0"/>
              <a:t>Reward Function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Reward function = </a:t>
                </a:r>
                <a:r>
                  <a:rPr lang="en-US" altLang="zh-TW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QoS</a:t>
                </a:r>
                <a:r>
                  <a:rPr lang="en-US" altLang="zh-TW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Improvement – migration cost</a:t>
                </a:r>
              </a:p>
              <a:p>
                <a:r>
                  <a:rPr lang="en-US" altLang="zh-TW" dirty="0"/>
                  <a:t>Immediate reward </a:t>
                </a:r>
                <a:r>
                  <a:rPr lang="en-US" altLang="zh-TW" dirty="0" smtClean="0"/>
                  <a:t>:</a:t>
                </a:r>
              </a:p>
              <a:p>
                <a:r>
                  <a:rPr lang="en-US" altLang="zh-TW" dirty="0" smtClean="0">
                    <a:ea typeface="Cambria Math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zh-TW" altLang="en-US" i="1" baseline="-25000">
                            <a:latin typeface="Cambria Math"/>
                            <a:ea typeface="Cambria Math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TW" i="1" baseline="-2500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altLang="zh-TW" i="1" baseline="-2500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altLang="zh-TW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altLang="zh-TW" i="1" baseline="-2500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′|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altLang="zh-TW" i="1" baseline="-2500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altLang="zh-TW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</a:p>
              <a:p>
                <a:r>
                  <a:rPr lang="en-US" altLang="zh-TW" dirty="0" smtClean="0"/>
                  <a:t>Long-term reward :</a:t>
                </a:r>
              </a:p>
              <a:p>
                <a:r>
                  <a:rPr lang="en-US" altLang="zh-TW" b="0" dirty="0" smtClean="0"/>
                  <a:t>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b="0" i="1" baseline="-25000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=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baseline="-25000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TW" altLang="en-US" b="0" i="1" smtClean="0">
                                <a:latin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zh-TW" altLang="en-US" b="0" i="1" baseline="-25000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zh-TW" altLang="en-US" dirty="0" smtClean="0"/>
                  <a:t> </a:t>
                </a:r>
              </a:p>
              <a:p>
                <a:r>
                  <a:rPr lang="zh-TW" altLang="en-US" b="0" dirty="0" smtClean="0"/>
                  <a:t>                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zh-TW" altLang="en-US" i="1" baseline="-25000">
                            <a:latin typeface="Cambria Math"/>
                            <a:ea typeface="Cambria Math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en-US" altLang="zh-TW" b="1" i="1" baseline="-2500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</m:d>
                    <m:r>
                      <a:rPr lang="zh-TW" altLang="en-US" b="0" i="1" baseline="-2500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zh-TW" alt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zh-TW" altLang="en-US" b="0" i="1" smtClean="0">
                        <a:latin typeface="Cambria Math"/>
                        <a:ea typeface="Cambria Math"/>
                      </a:rPr>
                      <m:t>𝛾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zh-TW" altLang="en-US" i="1" baseline="-25000">
                            <a:latin typeface="Cambria Math"/>
                            <a:ea typeface="Cambria Math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en-US" altLang="zh-TW" b="1" i="1" baseline="-2500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  <m:r>
                      <a:rPr lang="zh-TW" altLang="en-US" b="0" i="1" baseline="-2500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zh-TW" altLang="en-US" b="0" i="1" smtClean="0">
                        <a:latin typeface="Cambria Math"/>
                        <a:ea typeface="Cambria Math"/>
                      </a:rPr>
                      <m:t>  </m:t>
                    </m:r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zh-TW" altLang="en-US" i="1" baseline="-25000">
                            <a:latin typeface="Cambria Math"/>
                            <a:ea typeface="Cambria Math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en-US" altLang="zh-TW" b="1" i="1" baseline="-2500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d>
                    <m:r>
                      <a:rPr lang="zh-TW" altLang="en-US" b="0" i="1" baseline="-2500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+…</m:t>
                    </m:r>
                  </m:oMath>
                </a14:m>
                <a:r>
                  <a:rPr lang="zh-TW" altLang="en-US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9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59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53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Service Migration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51570"/>
            <a:ext cx="8651304" cy="3726414"/>
          </a:xfrm>
        </p:spPr>
        <p:txBody>
          <a:bodyPr/>
          <a:lstStyle/>
          <a:p>
            <a:r>
              <a:rPr lang="en-US" altLang="zh-TW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Mobility problem </a:t>
            </a:r>
            <a:r>
              <a:rPr lang="en-US" altLang="zh-TW" sz="1800" dirty="0" smtClean="0"/>
              <a:t>: When user move away from originating  Base Station</a:t>
            </a:r>
          </a:p>
          <a:p>
            <a:r>
              <a:rPr lang="en-US" altLang="zh-TW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</a:t>
            </a:r>
            <a:r>
              <a:rPr lang="en-US" altLang="zh-TW" sz="1800" dirty="0" smtClean="0"/>
              <a:t> :  Multi-hopping communication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TW" dirty="0"/>
          </a:p>
          <a:p>
            <a:pPr marL="342900" indent="-342900">
              <a:buFont typeface="Arial" pitchFamily="34" charset="0"/>
              <a:buChar char="•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6</a:t>
            </a:fld>
            <a:endParaRPr lang="en-US" altLang="zh-TW"/>
          </a:p>
        </p:txBody>
      </p:sp>
      <p:pic>
        <p:nvPicPr>
          <p:cNvPr id="7" name="Picture 2" descr="C:\Users\yxguo\Downloads\MEC archite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54" y="2067694"/>
            <a:ext cx="4263654" cy="298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843808" y="3327748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 smtClean="0">
                <a:solidFill>
                  <a:schemeClr val="tx1"/>
                </a:solidFill>
              </a:rPr>
              <a:t>Task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55776" y="4587974"/>
            <a:ext cx="41044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4" descr="C:\Users\yxguo\Downloads\people.png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67" b="79000" l="37333" r="63000">
                        <a14:foregroundMark x1="52000" y1="22167" x2="52000" y2="22167"/>
                        <a14:foregroundMark x1="53500" y1="23000" x2="53500" y2="2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76" t="20440" r="34835" b="20239"/>
          <a:stretch/>
        </p:blipFill>
        <p:spPr bwMode="auto">
          <a:xfrm>
            <a:off x="2735796" y="4640480"/>
            <a:ext cx="216024" cy="32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yxguo\Downloads\peopl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67" b="79000" l="37333" r="63000">
                        <a14:foregroundMark x1="52000" y1="22167" x2="52000" y2="22167"/>
                        <a14:foregroundMark x1="53500" y1="23000" x2="53500" y2="2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76" t="20440" r="34835" b="20239"/>
          <a:stretch/>
        </p:blipFill>
        <p:spPr bwMode="auto">
          <a:xfrm>
            <a:off x="4355976" y="4640480"/>
            <a:ext cx="216024" cy="32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線單箭頭接點 11"/>
          <p:cNvCxnSpPr/>
          <p:nvPr/>
        </p:nvCxnSpPr>
        <p:spPr>
          <a:xfrm>
            <a:off x="2987824" y="4803998"/>
            <a:ext cx="129614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4499992" y="3147814"/>
            <a:ext cx="0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V="1">
            <a:off x="3347864" y="3147814"/>
            <a:ext cx="1152128" cy="28794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yxguo\Downloads\Wireless-icon.svg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11961" y="4181532"/>
            <a:ext cx="448516" cy="40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01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3.4 Service Migration Module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51570"/>
            <a:ext cx="4042792" cy="37264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 smtClean="0"/>
              <a:t>Related to Live Migration Problem (How to migrate)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 smtClean="0"/>
              <a:t>Not answered in this paper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60</a:t>
            </a:fld>
            <a:endParaRPr lang="en-US" altLang="zh-TW"/>
          </a:p>
        </p:txBody>
      </p:sp>
      <p:pic>
        <p:nvPicPr>
          <p:cNvPr id="5" name="Picture 7" descr="C:\Users\yxguo\Downloads\圖片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1" t="79218" r="411" b="-51"/>
          <a:stretch/>
        </p:blipFill>
        <p:spPr bwMode="auto">
          <a:xfrm>
            <a:off x="4427984" y="987574"/>
            <a:ext cx="4301114" cy="1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9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Ch.4 Performance 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 Set Up 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Implemented on Open-Access</a:t>
            </a:r>
            <a:r>
              <a:rPr lang="zh-TW" altLang="en-US" dirty="0"/>
              <a:t> </a:t>
            </a:r>
            <a:r>
              <a:rPr lang="en-US" altLang="zh-TW" dirty="0"/>
              <a:t>Research Testbed for Next-Generation Wireless Network</a:t>
            </a:r>
            <a:r>
              <a:rPr lang="zh-TW" altLang="en-US" dirty="0"/>
              <a:t> </a:t>
            </a:r>
            <a:r>
              <a:rPr lang="en-US" altLang="zh-TW" dirty="0"/>
              <a:t>(ORBIT</a:t>
            </a:r>
            <a:r>
              <a:rPr lang="en-US" altLang="zh-TW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/>
              <a:t>Real </a:t>
            </a:r>
            <a:r>
              <a:rPr lang="en-US" altLang="zh-TW" dirty="0"/>
              <a:t>case simulation based on 320 taxis</a:t>
            </a:r>
            <a:r>
              <a:rPr lang="en-US" altLang="zh-TW" dirty="0" smtClean="0"/>
              <a:t>’ </a:t>
            </a:r>
            <a:r>
              <a:rPr lang="en-US" altLang="zh-TW" dirty="0"/>
              <a:t>track in </a:t>
            </a:r>
            <a:r>
              <a:rPr lang="en-US" altLang="zh-TW" dirty="0" smtClean="0"/>
              <a:t>Rome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/>
              <a:t>Assuming :</a:t>
            </a:r>
          </a:p>
          <a:p>
            <a:pPr marL="1018800" lvl="1" indent="-457200">
              <a:buFont typeface="+mj-lt"/>
              <a:buAutoNum type="arabicPeriod"/>
            </a:pPr>
            <a:r>
              <a:rPr lang="en-US" altLang="zh-TW" dirty="0" smtClean="0"/>
              <a:t>30 edge servers with identical capability</a:t>
            </a:r>
          </a:p>
          <a:p>
            <a:pPr marL="1018800" lvl="1" indent="-457200">
              <a:buFont typeface="+mj-lt"/>
              <a:buAutoNum type="arabicPeriod"/>
            </a:pPr>
            <a:r>
              <a:rPr lang="en-US" altLang="zh-TW" dirty="0" smtClean="0"/>
              <a:t>30 geographical regions</a:t>
            </a:r>
          </a:p>
          <a:p>
            <a:pPr marL="1018800" lvl="1" indent="-457200">
              <a:buFont typeface="+mj-lt"/>
              <a:buAutoNum type="arabicPeriod"/>
            </a:pPr>
            <a:r>
              <a:rPr lang="en-US" altLang="zh-TW" dirty="0" smtClean="0"/>
              <a:t>1D mobility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61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68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Ch.4 Performance Evaluation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Experiment Set Up </a:t>
                </a: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  <a:endParaRPr lang="en-US" altLang="zh-TW" dirty="0" smtClean="0"/>
              </a:p>
              <a:p>
                <a:pPr marL="457200" indent="-457200">
                  <a:buFont typeface="+mj-lt"/>
                  <a:buAutoNum type="arabicPeriod" startAt="4"/>
                </a:pPr>
                <a:r>
                  <a:rPr lang="en-US" altLang="zh-TW" dirty="0" smtClean="0"/>
                  <a:t>Mapping</a:t>
                </a:r>
                <a:r>
                  <a:rPr lang="en-US" altLang="zh-TW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zh-TW" dirty="0" smtClean="0"/>
                  <a:t>2D </a:t>
                </a:r>
                <a:r>
                  <a:rPr lang="en-US" altLang="zh-TW" dirty="0" err="1" smtClean="0"/>
                  <a:t>taxis’trace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to 1D mobility </a:t>
                </a:r>
                <a:r>
                  <a:rPr lang="en-US" altLang="zh-TW" dirty="0" smtClean="0"/>
                  <a:t>trace</a:t>
                </a:r>
              </a:p>
              <a:p>
                <a:pPr marL="904500" lvl="1" indent="-342900"/>
                <a:r>
                  <a:rPr lang="en-US" altLang="zh-TW" dirty="0" smtClean="0"/>
                  <a:t>Initial position of a taxis is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(</m:t>
                    </m:r>
                    <m:r>
                      <a:rPr lang="en-US" altLang="zh-TW" i="1" dirty="0" smtClean="0">
                        <a:latin typeface="Cambria Math"/>
                      </a:rPr>
                      <m:t>𝑥</m:t>
                    </m:r>
                    <m:r>
                      <a:rPr lang="en-US" altLang="zh-TW" i="1" dirty="0" smtClean="0">
                        <a:latin typeface="Cambria Math"/>
                      </a:rPr>
                      <m:t>0, </m:t>
                    </m:r>
                    <m:r>
                      <a:rPr lang="en-US" altLang="zh-TW" i="1" dirty="0" smtClean="0">
                        <a:latin typeface="Cambria Math"/>
                      </a:rPr>
                      <m:t>𝑦</m:t>
                    </m:r>
                    <m:r>
                      <a:rPr lang="en-US" altLang="zh-TW" i="1" dirty="0" smtClean="0">
                        <a:latin typeface="Cambria Math"/>
                      </a:rPr>
                      <m:t>0)</m:t>
                    </m:r>
                  </m:oMath>
                </a14:m>
                <a:endParaRPr lang="en-US" altLang="zh-TW" b="0" dirty="0" smtClean="0"/>
              </a:p>
              <a:p>
                <a:pPr marL="904500" lvl="1" indent="-342900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𝑑</m:t>
                    </m:r>
                    <m:r>
                      <a:rPr lang="en-US" altLang="zh-TW" b="0" i="1" smtClean="0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US" altLang="zh-TW" b="0" i="1" baseline="30000" smtClean="0">
                            <a:latin typeface="Cambria Math"/>
                          </a:rPr>
                          <m:t>2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US" altLang="zh-TW" b="0" i="1" baseline="30000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en-US" altLang="zh-TW" b="0" dirty="0" smtClean="0"/>
              </a:p>
              <a:p>
                <a:pPr marL="904500" lvl="1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𝑢𝑛𝑖𝑡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</m:oMath>
                </a14:m>
                <a:endParaRPr lang="en-US" altLang="zh-TW" b="0" dirty="0" smtClean="0"/>
              </a:p>
              <a:p>
                <a:pPr marL="904500" lvl="1" indent="-342900"/>
                <a:r>
                  <a:rPr lang="en-US" altLang="zh-TW" dirty="0" smtClean="0"/>
                  <a:t>Region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𝑛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zh-TW" dirty="0" smtClean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i="1" smtClean="0">
                            <a:latin typeface="Cambria Math"/>
                          </a:rPr>
                          <m:t>𝑢𝑛𝑖𝑡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marL="904500" lvl="1" indent="-342900"/>
                <a:r>
                  <a:rPr lang="en-US" altLang="zh-TW" dirty="0" smtClean="0"/>
                  <a:t>Transition function (p, q, 1-p-q) is extracted for the 320 taxis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982" b="-13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62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040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Ch.4 Performance 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 Set Up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altLang="zh-TW" dirty="0" smtClean="0"/>
          </a:p>
          <a:p>
            <a:pPr marL="457200" indent="-457200">
              <a:buFont typeface="+mj-lt"/>
              <a:buAutoNum type="arabicPeriod" startAt="5"/>
            </a:pPr>
            <a:r>
              <a:rPr lang="en-US" altLang="zh-TW" dirty="0" smtClean="0"/>
              <a:t>Parameters Configuration :</a:t>
            </a:r>
          </a:p>
          <a:p>
            <a:pPr marL="904500" lvl="1" indent="-342900"/>
            <a:r>
              <a:rPr lang="en-US" altLang="zh-TW" dirty="0" err="1" smtClean="0"/>
              <a:t>QoS</a:t>
            </a:r>
            <a:r>
              <a:rPr lang="en-US" altLang="zh-TW" dirty="0" smtClean="0"/>
              <a:t> </a:t>
            </a:r>
            <a:r>
              <a:rPr lang="en-US" altLang="zh-TW" dirty="0"/>
              <a:t>threshold  = </a:t>
            </a:r>
            <a:r>
              <a:rPr lang="en-US" altLang="zh-TW" dirty="0" smtClean="0"/>
              <a:t>200 </a:t>
            </a:r>
            <a:r>
              <a:rPr lang="en-US" altLang="zh-TW" dirty="0" err="1" smtClean="0"/>
              <a:t>ms</a:t>
            </a:r>
            <a:endParaRPr lang="en-US" altLang="zh-TW" dirty="0" smtClean="0"/>
          </a:p>
          <a:p>
            <a:pPr marL="904500" lvl="1" indent="-342900"/>
            <a:r>
              <a:rPr lang="en-US" altLang="zh-TW" dirty="0" smtClean="0"/>
              <a:t>Service downtime = 2 sec.</a:t>
            </a:r>
            <a:endParaRPr lang="en-US" altLang="zh-TW" dirty="0"/>
          </a:p>
          <a:p>
            <a:pPr marL="904500" lvl="1" indent="-342900"/>
            <a:r>
              <a:rPr lang="en-US" altLang="zh-TW" dirty="0"/>
              <a:t>Request frequency = 300 </a:t>
            </a:r>
            <a:r>
              <a:rPr lang="en-US" altLang="zh-TW" dirty="0" smtClean="0"/>
              <a:t>requests per </a:t>
            </a:r>
            <a:r>
              <a:rPr lang="en-US" altLang="zh-TW" dirty="0"/>
              <a:t>2 min.</a:t>
            </a:r>
          </a:p>
          <a:p>
            <a:pPr marL="904500" lvl="1" indent="-342900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63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673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Ch.4 Performance Evaluation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Experiment :</a:t>
                </a:r>
                <a:endParaRPr lang="en-US" altLang="zh-TW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dirty="0" smtClean="0"/>
                  <a:t>Compare SEGUE with </a:t>
                </a:r>
                <a:r>
                  <a:rPr lang="en-US" altLang="zh-TW" dirty="0"/>
                  <a:t>two baseline methods : </a:t>
                </a:r>
              </a:p>
              <a:p>
                <a:pPr marL="1018800" lvl="1" indent="-457200">
                  <a:buFont typeface="+mj-lt"/>
                  <a:buAutoNum type="arabicPeriod"/>
                </a:pPr>
                <a:r>
                  <a:rPr lang="en-US" altLang="zh-TW" dirty="0"/>
                  <a:t>Lowest load migration (only concern about </a:t>
                </a:r>
                <a:r>
                  <a:rPr lang="en-US" altLang="zh-TW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server state</a:t>
                </a:r>
                <a:r>
                  <a:rPr lang="en-US" altLang="zh-TW" dirty="0"/>
                  <a:t>)</a:t>
                </a:r>
              </a:p>
              <a:p>
                <a:pPr marL="1018800" lvl="1" indent="-457200">
                  <a:buFont typeface="+mj-lt"/>
                  <a:buAutoNum type="arabicPeriod"/>
                </a:pPr>
                <a:r>
                  <a:rPr lang="en-US" altLang="zh-TW" dirty="0"/>
                  <a:t>Least hop migration (only concern about </a:t>
                </a:r>
                <a:r>
                  <a:rPr lang="en-US" altLang="zh-TW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network state</a:t>
                </a:r>
                <a:r>
                  <a:rPr lang="en-US" altLang="zh-TW" dirty="0" smtClean="0"/>
                  <a:t>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dirty="0" smtClean="0"/>
                  <a:t>Manipulating </a:t>
                </a: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link </a:t>
                </a:r>
                <a:r>
                  <a:rPr lang="en-US" altLang="zh-TW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bandwith</a:t>
                </a: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𝑩</m:t>
                    </m:r>
                  </m:oMath>
                </a14:m>
                <a:r>
                  <a:rPr lang="en-US" altLang="zh-TW" dirty="0" smtClean="0"/>
                  <a:t> and </a:t>
                </a: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server workload </a:t>
                </a:r>
                <a14:m>
                  <m:oMath xmlns:m="http://schemas.openxmlformats.org/officeDocument/2006/math">
                    <m:r>
                      <a:rPr lang="en-US" altLang="zh-TW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𝑳</m:t>
                    </m:r>
                  </m:oMath>
                </a14:m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zh-TW" dirty="0" smtClean="0"/>
                  <a:t>to simulate dynamicity of system environment</a:t>
                </a:r>
              </a:p>
              <a:p>
                <a:pPr marL="904500" lvl="1" indent="-342900"/>
                <a:r>
                  <a:rPr lang="en-US" altLang="zh-TW" dirty="0" smtClean="0"/>
                  <a:t>Calculating response time based on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altLang="zh-TW" dirty="0" smtClean="0"/>
                  <a:t> 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9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64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068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Ch.4 Performance 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Result :</a:t>
            </a:r>
          </a:p>
          <a:p>
            <a:r>
              <a:rPr lang="en-US" altLang="zh-TW" dirty="0" smtClean="0"/>
              <a:t>When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server workload </a:t>
            </a:r>
            <a:r>
              <a:rPr lang="en-US" altLang="zh-TW" dirty="0" smtClean="0"/>
              <a:t>is bottleneck, </a:t>
            </a:r>
            <a:r>
              <a:rPr lang="en-US" altLang="zh-TW" dirty="0" err="1" smtClean="0"/>
              <a:t>QoS</a:t>
            </a:r>
            <a:r>
              <a:rPr lang="en-US" altLang="zh-TW" dirty="0" smtClean="0"/>
              <a:t> for lowest load (239.37ms) is better than least hop </a:t>
            </a:r>
            <a:r>
              <a:rPr lang="en-US" altLang="zh-TW" dirty="0"/>
              <a:t>(</a:t>
            </a:r>
            <a:r>
              <a:rPr lang="en-US" altLang="zh-TW" dirty="0" smtClean="0"/>
              <a:t>481.40ms)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65</a:t>
            </a:fld>
            <a:endParaRPr lang="en-US" altLang="zh-TW" dirty="0"/>
          </a:p>
        </p:txBody>
      </p:sp>
      <p:pic>
        <p:nvPicPr>
          <p:cNvPr id="8" name="Picture 2" descr="C:\Users\yxguo\Downloads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16295"/>
            <a:ext cx="6113926" cy="269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40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Ch.4 Performance 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Result :</a:t>
            </a:r>
          </a:p>
          <a:p>
            <a:r>
              <a:rPr lang="en-US" altLang="zh-TW" dirty="0" smtClean="0"/>
              <a:t>When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bandwidth </a:t>
            </a:r>
            <a:r>
              <a:rPr lang="en-US" altLang="zh-TW" dirty="0" smtClean="0"/>
              <a:t>is bottleneck, </a:t>
            </a:r>
            <a:r>
              <a:rPr lang="en-US" altLang="zh-TW" dirty="0" err="1" smtClean="0"/>
              <a:t>QoS</a:t>
            </a:r>
            <a:r>
              <a:rPr lang="en-US" altLang="zh-TW" dirty="0" smtClean="0"/>
              <a:t> for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 hop </a:t>
            </a:r>
            <a:r>
              <a:rPr lang="en-US" altLang="zh-TW" dirty="0" smtClean="0"/>
              <a:t>(190.71ms)</a:t>
            </a:r>
            <a:r>
              <a:rPr lang="zh-TW" altLang="en-US" dirty="0" smtClean="0"/>
              <a:t> </a:t>
            </a:r>
            <a:r>
              <a:rPr lang="en-US" altLang="zh-TW" dirty="0" smtClean="0"/>
              <a:t>is better than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lowest load </a:t>
            </a:r>
            <a:r>
              <a:rPr lang="en-US" altLang="zh-TW" dirty="0"/>
              <a:t>(</a:t>
            </a:r>
            <a:r>
              <a:rPr lang="en-US" altLang="zh-TW" dirty="0" smtClean="0"/>
              <a:t>289.71ms)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66</a:t>
            </a:fld>
            <a:endParaRPr lang="en-US" altLang="zh-TW"/>
          </a:p>
        </p:txBody>
      </p:sp>
      <p:pic>
        <p:nvPicPr>
          <p:cNvPr id="7" name="Picture 3" descr="C:\Users\yxguo\Downloads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197" y="2139702"/>
            <a:ext cx="6113926" cy="27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3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Lesson Learned from this paper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51570"/>
            <a:ext cx="8363272" cy="372641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zh-TW" dirty="0" smtClean="0"/>
              <a:t>Even for same service migration topic, MDP formulation can vary significantly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/>
              <a:t>To answer </a:t>
            </a:r>
            <a:r>
              <a:rPr lang="en-US" altLang="zh-TW" dirty="0" smtClean="0">
                <a:latin typeface="+mn-lt"/>
              </a:rPr>
              <a:t>“</a:t>
            </a:r>
            <a:r>
              <a:rPr lang="en-US" altLang="zh-TW" dirty="0" smtClean="0"/>
              <a:t>Where to migrate</a:t>
            </a:r>
            <a:r>
              <a:rPr lang="en-US" altLang="zh-TW" dirty="0" smtClean="0">
                <a:latin typeface="+mn-lt"/>
              </a:rPr>
              <a:t>”</a:t>
            </a:r>
            <a:r>
              <a:rPr lang="en-US" altLang="zh-TW" dirty="0" smtClean="0"/>
              <a:t> problem, there are two factor to be consider : server loading &amp; (backhaul) network bandwidth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/>
              <a:t>Although MDP can eliminate the need to predict the user mobility, there is still a need to predict the change of system environment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67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960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Drawback of this paper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51570"/>
            <a:ext cx="5554960" cy="372641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zh-TW" dirty="0" smtClean="0"/>
              <a:t>MDP state space explosion</a:t>
            </a:r>
          </a:p>
          <a:p>
            <a:pPr marL="904500" lvl="1" indent="-342900"/>
            <a:r>
              <a:rPr lang="en-US" altLang="zh-TW" dirty="0" smtClean="0"/>
              <a:t>For geographical regions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zh-TW" dirty="0" smtClean="0"/>
              <a:t> and servers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altLang="zh-TW" dirty="0" smtClean="0"/>
              <a:t>, state space = |m*n|</a:t>
            </a:r>
          </a:p>
          <a:p>
            <a:pPr marL="904500" lvl="1" indent="-342900"/>
            <a:r>
              <a:rPr lang="en-US" altLang="zh-TW" dirty="0" smtClean="0"/>
              <a:t>Distanced-based MDP can limit state space by </a:t>
            </a:r>
            <a:r>
              <a:rPr lang="en-US" altLang="zh-TW" i="1" dirty="0" smtClean="0"/>
              <a:t>distance &lt; threshold</a:t>
            </a:r>
            <a:r>
              <a:rPr lang="en-US" altLang="zh-TW" dirty="0" smtClean="0"/>
              <a:t>,  but the same doesn</a:t>
            </a:r>
            <a:r>
              <a:rPr lang="en-US" altLang="zh-TW" dirty="0" smtClean="0">
                <a:latin typeface="+mn-lt"/>
              </a:rPr>
              <a:t>’</a:t>
            </a:r>
            <a:r>
              <a:rPr lang="en-US" altLang="zh-TW" dirty="0" smtClean="0"/>
              <a:t>t apply to SEGUE</a:t>
            </a:r>
          </a:p>
          <a:p>
            <a:pPr marL="904500" lvl="1" indent="-342900"/>
            <a:r>
              <a:rPr lang="en-US" altLang="zh-TW" dirty="0" smtClean="0"/>
              <a:t>Hard to apply to real case scenarios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68</a:t>
            </a:fld>
            <a:endParaRPr lang="en-US" altLang="zh-TW"/>
          </a:p>
        </p:txBody>
      </p:sp>
      <p:pic>
        <p:nvPicPr>
          <p:cNvPr id="5" name="Picture 3" descr="C:\Users\yxguo\Downloads\MD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16"/>
          <a:stretch/>
        </p:blipFill>
        <p:spPr bwMode="auto">
          <a:xfrm>
            <a:off x="5931499" y="3814795"/>
            <a:ext cx="3214072" cy="129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yxguo\Downloads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13260"/>
            <a:ext cx="2088232" cy="235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7092280" y="3219822"/>
            <a:ext cx="86409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 smtClean="0">
                <a:solidFill>
                  <a:schemeClr val="tx1"/>
                </a:solidFill>
              </a:rPr>
              <a:t>v.s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Drawback of this paper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51570"/>
            <a:ext cx="6193170" cy="372641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zh-TW" dirty="0" smtClean="0"/>
              <a:t>MDP state space explosion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/>
              <a:t>Assuming 1D mobility</a:t>
            </a:r>
          </a:p>
          <a:p>
            <a:pPr marL="904500" lvl="1" indent="-342900"/>
            <a:r>
              <a:rPr lang="en-US" altLang="zh-TW" dirty="0"/>
              <a:t>Assumption inherited from the </a:t>
            </a:r>
            <a:r>
              <a:rPr lang="en-US" altLang="zh-TW" dirty="0" err="1"/>
              <a:t>QoS</a:t>
            </a:r>
            <a:r>
              <a:rPr lang="en-US" altLang="zh-TW" dirty="0"/>
              <a:t> prediction method</a:t>
            </a:r>
            <a:endParaRPr lang="zh-TW" altLang="en-US" dirty="0"/>
          </a:p>
          <a:p>
            <a:pPr marL="904500" lvl="1" indent="-342900"/>
            <a:r>
              <a:rPr lang="en-US" altLang="zh-TW" dirty="0" smtClean="0"/>
              <a:t>Transition function : (p, q, 1-p-q)</a:t>
            </a:r>
          </a:p>
          <a:p>
            <a:pPr marL="904500" lvl="1" indent="-342900"/>
            <a:r>
              <a:rPr lang="en-US" altLang="zh-TW" dirty="0" smtClean="0"/>
              <a:t>Can not apply to real case scenarios</a:t>
            </a:r>
            <a:r>
              <a:rPr lang="zh-TW" altLang="en-US" dirty="0" smtClean="0"/>
              <a:t>             </a:t>
            </a:r>
            <a:r>
              <a:rPr lang="en-US" altLang="zh-TW" dirty="0" smtClean="0"/>
              <a:t>(6</a:t>
            </a:r>
            <a:r>
              <a:rPr lang="zh-TW" altLang="en-US" dirty="0"/>
              <a:t> </a:t>
            </a:r>
            <a:r>
              <a:rPr lang="en-US" altLang="zh-TW" dirty="0" smtClean="0"/>
              <a:t>directions)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69</a:t>
            </a:fld>
            <a:endParaRPr lang="en-US" altLang="zh-TW"/>
          </a:p>
        </p:txBody>
      </p:sp>
      <p:grpSp>
        <p:nvGrpSpPr>
          <p:cNvPr id="5" name="群組 4"/>
          <p:cNvGrpSpPr/>
          <p:nvPr/>
        </p:nvGrpSpPr>
        <p:grpSpPr>
          <a:xfrm>
            <a:off x="6372200" y="1861920"/>
            <a:ext cx="2540606" cy="2654046"/>
            <a:chOff x="539553" y="2161448"/>
            <a:chExt cx="3889251" cy="4147869"/>
          </a:xfrm>
        </p:grpSpPr>
        <p:pic>
          <p:nvPicPr>
            <p:cNvPr id="6" name="Picture 2" descr="C:\Users\yxguo\Downloads\3GPP networ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3" y="2161448"/>
              <a:ext cx="3889251" cy="4147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六邊形 6"/>
            <p:cNvSpPr/>
            <p:nvPr/>
          </p:nvSpPr>
          <p:spPr>
            <a:xfrm>
              <a:off x="2267744" y="3646668"/>
              <a:ext cx="503647" cy="411949"/>
            </a:xfrm>
            <a:prstGeom prst="hexagon">
              <a:avLst/>
            </a:prstGeom>
            <a:solidFill>
              <a:srgbClr val="4F81B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8" name="六邊形 7"/>
            <p:cNvSpPr/>
            <p:nvPr/>
          </p:nvSpPr>
          <p:spPr>
            <a:xfrm>
              <a:off x="2699792" y="3852642"/>
              <a:ext cx="503647" cy="411949"/>
            </a:xfrm>
            <a:prstGeom prst="hexagon">
              <a:avLst/>
            </a:prstGeom>
            <a:solidFill>
              <a:srgbClr val="4F81B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9" name="六邊形 8"/>
            <p:cNvSpPr/>
            <p:nvPr/>
          </p:nvSpPr>
          <p:spPr>
            <a:xfrm>
              <a:off x="2669199" y="4275281"/>
              <a:ext cx="503647" cy="411949"/>
            </a:xfrm>
            <a:prstGeom prst="hexagon">
              <a:avLst/>
            </a:prstGeom>
            <a:solidFill>
              <a:srgbClr val="4F81B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10" name="六邊形 9"/>
            <p:cNvSpPr/>
            <p:nvPr/>
          </p:nvSpPr>
          <p:spPr>
            <a:xfrm>
              <a:off x="2299648" y="4501355"/>
              <a:ext cx="503647" cy="411949"/>
            </a:xfrm>
            <a:prstGeom prst="hexagon">
              <a:avLst/>
            </a:prstGeom>
            <a:solidFill>
              <a:srgbClr val="4F81B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11" name="六邊形 10"/>
            <p:cNvSpPr/>
            <p:nvPr/>
          </p:nvSpPr>
          <p:spPr>
            <a:xfrm>
              <a:off x="1907704" y="4309560"/>
              <a:ext cx="503647" cy="411949"/>
            </a:xfrm>
            <a:prstGeom prst="hexagon">
              <a:avLst/>
            </a:prstGeom>
            <a:solidFill>
              <a:srgbClr val="4F81B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12" name="六邊形 11"/>
            <p:cNvSpPr/>
            <p:nvPr/>
          </p:nvSpPr>
          <p:spPr>
            <a:xfrm>
              <a:off x="1912841" y="3867717"/>
              <a:ext cx="503647" cy="411949"/>
            </a:xfrm>
            <a:prstGeom prst="hexagon">
              <a:avLst/>
            </a:prstGeom>
            <a:solidFill>
              <a:srgbClr val="4F81B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13" name="六邊形 12"/>
            <p:cNvSpPr/>
            <p:nvPr/>
          </p:nvSpPr>
          <p:spPr>
            <a:xfrm>
              <a:off x="2689689" y="3434085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14" name="六邊形 13"/>
            <p:cNvSpPr/>
            <p:nvPr/>
          </p:nvSpPr>
          <p:spPr>
            <a:xfrm>
              <a:off x="3117158" y="3640059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15" name="六邊形 14"/>
            <p:cNvSpPr/>
            <p:nvPr/>
          </p:nvSpPr>
          <p:spPr>
            <a:xfrm>
              <a:off x="3091928" y="4081488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16" name="六邊形 15"/>
            <p:cNvSpPr/>
            <p:nvPr/>
          </p:nvSpPr>
          <p:spPr>
            <a:xfrm>
              <a:off x="3079806" y="4515534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17" name="六邊形 16"/>
            <p:cNvSpPr/>
            <p:nvPr/>
          </p:nvSpPr>
          <p:spPr>
            <a:xfrm>
              <a:off x="2699792" y="4735996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18" name="六邊形 17"/>
            <p:cNvSpPr/>
            <p:nvPr/>
          </p:nvSpPr>
          <p:spPr>
            <a:xfrm>
              <a:off x="2299647" y="4961267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19" name="六邊形 18"/>
            <p:cNvSpPr/>
            <p:nvPr/>
          </p:nvSpPr>
          <p:spPr>
            <a:xfrm>
              <a:off x="1912840" y="4757314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20" name="六邊形 19"/>
            <p:cNvSpPr/>
            <p:nvPr/>
          </p:nvSpPr>
          <p:spPr>
            <a:xfrm>
              <a:off x="1547664" y="4535347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21" name="六邊形 20"/>
            <p:cNvSpPr/>
            <p:nvPr/>
          </p:nvSpPr>
          <p:spPr>
            <a:xfrm>
              <a:off x="1547663" y="4069306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22" name="六邊形 21"/>
            <p:cNvSpPr/>
            <p:nvPr/>
          </p:nvSpPr>
          <p:spPr>
            <a:xfrm>
              <a:off x="2299648" y="3193982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23" name="六邊形 22"/>
            <p:cNvSpPr/>
            <p:nvPr/>
          </p:nvSpPr>
          <p:spPr>
            <a:xfrm>
              <a:off x="1919634" y="3414444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24" name="六邊形 23"/>
            <p:cNvSpPr/>
            <p:nvPr/>
          </p:nvSpPr>
          <p:spPr>
            <a:xfrm>
              <a:off x="1519489" y="3639715"/>
              <a:ext cx="503647" cy="411949"/>
            </a:xfrm>
            <a:prstGeom prst="hexagon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628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Service Migration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Hopping Problem : </a:t>
            </a:r>
            <a:r>
              <a:rPr lang="en-US" altLang="zh-TW" sz="1800" dirty="0" smtClean="0"/>
              <a:t>Latency increase as hopping count increase</a:t>
            </a:r>
          </a:p>
          <a:p>
            <a:r>
              <a:rPr lang="en-US" altLang="zh-TW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: </a:t>
            </a:r>
            <a:r>
              <a:rPr lang="en-US" altLang="zh-TW" sz="1800" dirty="0" smtClean="0"/>
              <a:t>Migrating tasks to follow user movement</a:t>
            </a:r>
            <a:endParaRPr lang="zh-TW" alt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7</a:t>
            </a:fld>
            <a:endParaRPr lang="en-US" altLang="zh-TW"/>
          </a:p>
        </p:txBody>
      </p:sp>
      <p:sp>
        <p:nvSpPr>
          <p:cNvPr id="6" name="投影片編號版面配置區 3"/>
          <p:cNvSpPr txBox="1">
            <a:spLocks/>
          </p:cNvSpPr>
          <p:nvPr/>
        </p:nvSpPr>
        <p:spPr>
          <a:xfrm>
            <a:off x="34290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FA7579F2-1A7F-4D5A-B277-22442BDE9D12}" type="slidenum">
              <a:rPr lang="en-US" altLang="zh-TW" smtClean="0"/>
              <a:pPr/>
              <a:t>7</a:t>
            </a:fld>
            <a:endParaRPr lang="en-US" altLang="zh-TW"/>
          </a:p>
        </p:txBody>
      </p:sp>
      <p:pic>
        <p:nvPicPr>
          <p:cNvPr id="7" name="Picture 2" descr="C:\Users\yxguo\Downloads\MEC architec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54" y="2067694"/>
            <a:ext cx="4263654" cy="298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2843808" y="3327748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rgbClr val="FF0000">
                <a:alpha val="2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 smtClean="0">
                <a:solidFill>
                  <a:schemeClr val="tx1"/>
                </a:solidFill>
              </a:rPr>
              <a:t>Task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55776" y="4587974"/>
            <a:ext cx="41044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4" descr="C:\Users\yxguo\Downloads\people.png"/>
          <p:cNvPicPr>
            <a:picLocks noChangeAspect="1" noChangeArrowheads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67" b="79000" l="37333" r="63000">
                        <a14:foregroundMark x1="52000" y1="22167" x2="52000" y2="22167"/>
                        <a14:foregroundMark x1="53500" y1="23000" x2="53500" y2="2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76" t="20440" r="34835" b="20239"/>
          <a:stretch/>
        </p:blipFill>
        <p:spPr bwMode="auto">
          <a:xfrm>
            <a:off x="2735796" y="4647276"/>
            <a:ext cx="216024" cy="32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yxguo\Downloads\peopl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67" b="79000" l="37333" r="63000">
                        <a14:foregroundMark x1="52000" y1="22167" x2="52000" y2="22167"/>
                        <a14:foregroundMark x1="53500" y1="23000" x2="53500" y2="2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76" t="20440" r="34835" b="20239"/>
          <a:stretch/>
        </p:blipFill>
        <p:spPr bwMode="auto">
          <a:xfrm>
            <a:off x="5796136" y="4632992"/>
            <a:ext cx="216024" cy="32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線單箭頭接點 11"/>
          <p:cNvCxnSpPr/>
          <p:nvPr/>
        </p:nvCxnSpPr>
        <p:spPr>
          <a:xfrm>
            <a:off x="2987824" y="4796510"/>
            <a:ext cx="2736304" cy="74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endCxn id="18" idx="1"/>
          </p:cNvCxnSpPr>
          <p:nvPr/>
        </p:nvCxnSpPr>
        <p:spPr>
          <a:xfrm>
            <a:off x="4608004" y="3147814"/>
            <a:ext cx="1044116" cy="28796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stCxn id="8" idx="3"/>
          </p:cNvCxnSpPr>
          <p:nvPr/>
        </p:nvCxnSpPr>
        <p:spPr>
          <a:xfrm flipV="1">
            <a:off x="3347864" y="3147815"/>
            <a:ext cx="1260140" cy="2879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5652120" y="3327769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 smtClean="0">
                <a:solidFill>
                  <a:schemeClr val="tx1"/>
                </a:solidFill>
              </a:rPr>
              <a:t>Task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pic>
        <p:nvPicPr>
          <p:cNvPr id="16" name="Picture 2" descr="C:\Users\yxguo\Downloads\Wireless-icon.svg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52121" y="4155152"/>
            <a:ext cx="448516" cy="40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20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685800" y="1901279"/>
            <a:ext cx="7772400" cy="1102519"/>
          </a:xfrm>
        </p:spPr>
        <p:txBody>
          <a:bodyPr/>
          <a:lstStyle/>
          <a:p>
            <a:r>
              <a:rPr lang="en-US" altLang="zh-TW" dirty="0" smtClean="0"/>
              <a:t>Q &amp; 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70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61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Exponential Distribution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1800" dirty="0" smtClean="0"/>
                  <a:t>Times per single event occur</a:t>
                </a:r>
              </a:p>
              <a:p>
                <a:pPr marL="904500" lvl="1" indent="-342900"/>
                <a:r>
                  <a:rPr lang="en-US" altLang="zh-TW" sz="1800" dirty="0" smtClean="0"/>
                  <a:t>20 </a:t>
                </a:r>
                <a:r>
                  <a:rPr lang="en-US" altLang="zh-TW" sz="1800" dirty="0"/>
                  <a:t>minutes for next customer arrival , </a:t>
                </a:r>
                <a14:m>
                  <m:oMath xmlns:m="http://schemas.openxmlformats.org/officeDocument/2006/math">
                    <m:r>
                      <a:rPr lang="en-US" altLang="zh-TW" sz="1800">
                        <a:latin typeface="Cambria Math"/>
                      </a:rPr>
                      <m:t> </m:t>
                    </m:r>
                    <m:r>
                      <a:rPr lang="zh-TW" altLang="en-US" sz="1800" b="1">
                        <a:latin typeface="Cambria Math"/>
                      </a:rPr>
                      <m:t>𝛍</m:t>
                    </m:r>
                    <m:r>
                      <a:rPr lang="en-US" altLang="zh-TW" sz="1800" b="1">
                        <a:latin typeface="Cambria Math"/>
                      </a:rPr>
                      <m:t>=</m:t>
                    </m:r>
                    <m:r>
                      <a:rPr lang="en-US" altLang="zh-TW" sz="1800" b="1" i="1">
                        <a:latin typeface="Cambria Math"/>
                      </a:rPr>
                      <m:t>𝟐𝟎</m:t>
                    </m:r>
                  </m:oMath>
                </a14:m>
                <a:endParaRPr lang="en-US" altLang="zh-TW" sz="1800" dirty="0" smtClean="0"/>
              </a:p>
              <a:p>
                <a:r>
                  <a:rPr lang="en-US" altLang="zh-TW" sz="1800" dirty="0" smtClean="0"/>
                  <a:t>Events per unit of time</a:t>
                </a:r>
              </a:p>
              <a:p>
                <a:pPr marL="904500" lvl="1" indent="-342900"/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1800" b="0" i="1" smtClean="0"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altLang="zh-TW" sz="1800" dirty="0" smtClean="0"/>
                  <a:t> customers </a:t>
                </a:r>
                <a:r>
                  <a:rPr lang="en-US" altLang="zh-TW" sz="1800" dirty="0"/>
                  <a:t>visit shop per minute , </a:t>
                </a:r>
                <a:r>
                  <a:rPr lang="en-US" altLang="zh-TW" sz="1800" b="1" dirty="0" smtClean="0"/>
                  <a:t>λ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TW" sz="1800" b="1" i="1">
                            <a:latin typeface="Cambria Math"/>
                          </a:rPr>
                          <m:t>𝟐𝟎</m:t>
                        </m:r>
                      </m:den>
                    </m:f>
                  </m:oMath>
                </a14:m>
                <a:endParaRPr lang="en-US" altLang="zh-TW" sz="1800" b="1" dirty="0"/>
              </a:p>
              <a:p>
                <a:endParaRPr lang="en-US" altLang="zh-TW" sz="18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8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71</a:t>
            </a:fld>
            <a:endParaRPr lang="en-US" altLang="zh-TW"/>
          </a:p>
        </p:txBody>
      </p:sp>
      <p:pic>
        <p:nvPicPr>
          <p:cNvPr id="8" name="Picture 3" descr="C:\Users\yxguo\Downloads\pd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02202"/>
            <a:ext cx="3024336" cy="220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Exponential Distribution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Find the probability of next visitor arrives </a:t>
                </a:r>
                <a:r>
                  <a:rPr lang="en-US" altLang="zh-TW" b="1" dirty="0" smtClean="0"/>
                  <a:t>within 10 minutes (</a:t>
                </a:r>
                <a14:m>
                  <m:oMath xmlns:m="http://schemas.openxmlformats.org/officeDocument/2006/math">
                    <m:r>
                      <a:rPr lang="zh-TW" altLang="en-US" b="1" i="1" smtClean="0">
                        <a:latin typeface="Cambria Math"/>
                      </a:rPr>
                      <m:t>𝝁</m:t>
                    </m:r>
                  </m:oMath>
                </a14:m>
                <a:r>
                  <a:rPr lang="en-US" altLang="zh-TW" b="1" dirty="0" smtClean="0"/>
                  <a:t> = 20, λ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TW" b="1" i="1" smtClean="0">
                            <a:latin typeface="Cambria Math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altLang="zh-TW" b="1" dirty="0" smtClean="0"/>
                  <a:t>)</a:t>
                </a:r>
              </a:p>
              <a:p>
                <a:pPr marL="342900" indent="-342900">
                  <a:lnSpc>
                    <a:spcPts val="288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  <m:r>
                          <a:rPr lang="en-US" altLang="zh-TW" i="1">
                            <a:latin typeface="Cambria Math"/>
                          </a:rPr>
                          <m:t>&lt;</m:t>
                        </m:r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=1−</m:t>
                    </m:r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zh-TW" altLang="en-US" i="1">
                                    <a:latin typeface="Cambria Math"/>
                                  </a:rPr>
                                  <m:t>𝜇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altLang="zh-TW" i="1">
                        <a:latin typeface="Cambria Math"/>
                      </a:rPr>
                      <m:t>=1−</m:t>
                    </m:r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𝜆</m:t>
                            </m:r>
                          </m:e>
                        </m:d>
                      </m:sup>
                    </m:sSup>
                  </m:oMath>
                </a14:m>
                <a:endParaRPr lang="en-US" altLang="zh-TW" b="1" dirty="0" smtClean="0"/>
              </a:p>
              <a:p>
                <a:pPr marL="342900" lvl="1" indent="-342900">
                  <a:lnSpc>
                    <a:spcPts val="2880"/>
                  </a:lnSpc>
                  <a:spcBef>
                    <a:spcPts val="2768"/>
                  </a:spcBef>
                </a:pP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𝑋</m:t>
                        </m:r>
                        <m:r>
                          <a:rPr lang="en-US" altLang="zh-TW" sz="2400" i="1">
                            <a:latin typeface="Cambria Math"/>
                          </a:rPr>
                          <m:t>&lt;10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=1−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−10</m:t>
                                </m:r>
                              </m:num>
                              <m:den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20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=0.39347</m:t>
                    </m:r>
                  </m:oMath>
                </a14:m>
                <a:r>
                  <a:rPr lang="en-US" altLang="zh-TW" sz="2400" dirty="0"/>
                  <a:t> 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8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72</a:t>
            </a:fld>
            <a:endParaRPr lang="en-US" altLang="zh-TW"/>
          </a:p>
        </p:txBody>
      </p:sp>
      <p:pic>
        <p:nvPicPr>
          <p:cNvPr id="4098" name="Picture 2" descr="C:\Users\yxguo\Downloads\pdf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95787"/>
            <a:ext cx="3096344" cy="220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1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Exponential Distribution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51570"/>
            <a:ext cx="8435280" cy="3726414"/>
          </a:xfrm>
        </p:spPr>
        <p:txBody>
          <a:bodyPr/>
          <a:lstStyle/>
          <a:p>
            <a:r>
              <a:rPr lang="en-US" altLang="zh-TW" dirty="0" smtClean="0"/>
              <a:t>Why is it called </a:t>
            </a:r>
            <a:r>
              <a:rPr lang="en-US" altLang="zh-TW" dirty="0" smtClean="0">
                <a:latin typeface="+mn-lt"/>
              </a:rPr>
              <a:t>“</a:t>
            </a:r>
            <a:r>
              <a:rPr lang="en-US" altLang="zh-TW" dirty="0" smtClean="0"/>
              <a:t>exponential</a:t>
            </a:r>
            <a:r>
              <a:rPr lang="en-US" altLang="zh-TW" dirty="0" smtClean="0">
                <a:latin typeface="+mn-lt"/>
              </a:rPr>
              <a:t>” ?</a:t>
            </a:r>
          </a:p>
          <a:p>
            <a:r>
              <a:rPr lang="en-US" altLang="zh-TW" dirty="0" smtClean="0"/>
              <a:t>Requirement :</a:t>
            </a:r>
          </a:p>
          <a:p>
            <a:pPr marL="838800" lvl="1" indent="-457200">
              <a:buFont typeface="+mj-lt"/>
              <a:buAutoNum type="arabicPeriod"/>
            </a:pPr>
            <a:r>
              <a:rPr lang="en-US" altLang="zh-TW" sz="1600" dirty="0" smtClean="0"/>
              <a:t>Event must occur in constant rate </a:t>
            </a:r>
          </a:p>
          <a:p>
            <a:pPr marL="838800" lvl="1" indent="-457200">
              <a:buFont typeface="+mj-lt"/>
              <a:buAutoNum type="arabicPeriod"/>
            </a:pPr>
            <a:r>
              <a:rPr lang="en-US" altLang="zh-TW" sz="1600" dirty="0" smtClean="0"/>
              <a:t>Event must be independent from each other</a:t>
            </a:r>
          </a:p>
          <a:p>
            <a:pPr marL="277200" indent="-457200"/>
            <a:r>
              <a:rPr lang="en-US" altLang="zh-TW" dirty="0" smtClean="0"/>
              <a:t>Example :</a:t>
            </a:r>
          </a:p>
          <a:p>
            <a:pPr marL="838800" lvl="1" indent="-457200">
              <a:buFont typeface="+mj-lt"/>
              <a:buAutoNum type="arabicPeriod"/>
            </a:pPr>
            <a:r>
              <a:rPr lang="en-US" altLang="zh-TW" sz="1800" dirty="0" smtClean="0"/>
              <a:t> </a:t>
            </a:r>
          </a:p>
          <a:p>
            <a:pPr marL="838800" lvl="1" indent="-457200">
              <a:buFont typeface="+mj-lt"/>
              <a:buAutoNum type="arabicPeriod"/>
            </a:pPr>
            <a:endParaRPr lang="en-US" altLang="zh-TW" sz="100" dirty="0" smtClean="0"/>
          </a:p>
          <a:p>
            <a:pPr marL="838800" lvl="1" indent="-457200">
              <a:buFont typeface="+mj-lt"/>
              <a:buAutoNum type="arabicPeriod"/>
            </a:pPr>
            <a:r>
              <a:rPr lang="en-US" altLang="zh-TW" sz="1800" dirty="0" smtClean="0"/>
              <a:t>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73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827584" y="3741880"/>
                <a:ext cx="4392488" cy="17821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81600" lvl="1" indent="0"/>
                <a:r>
                  <a:rPr lang="en-US" altLang="zh-TW" sz="1600" dirty="0" smtClean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If </a:t>
                </a:r>
                <a:r>
                  <a:rPr lang="en-US" altLang="zh-TW" sz="160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the first 100 roll didn</a:t>
                </a:r>
                <a:r>
                  <a:rPr lang="en-US" altLang="zh-TW" sz="160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a typeface="微軟正黑體" panose="020B0604030504040204" pitchFamily="34" charset="-120"/>
                  </a:rPr>
                  <a:t>’</a:t>
                </a:r>
                <a:r>
                  <a:rPr lang="en-US" altLang="zh-TW" sz="160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 get </a:t>
                </a:r>
                <a:r>
                  <a:rPr lang="en-US" altLang="zh-TW" sz="1600" dirty="0" smtClean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you any </a:t>
                </a:r>
                <a:r>
                  <a:rPr lang="en-US" altLang="zh-TW" sz="160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6, then the probability to get 6 in 101st roll is </a:t>
                </a:r>
                <a:r>
                  <a:rPr lang="en-US" altLang="zh-TW" sz="1600" dirty="0" smtClean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600" b="1" i="1">
                            <a:ln>
                              <a:noFill/>
                            </a:ln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600" b="1">
                            <a:ln>
                              <a:noFill/>
                            </a:ln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TW" sz="1600" b="1" i="1">
                            <a:ln>
                              <a:noFill/>
                            </a:ln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en-US" altLang="zh-TW" sz="140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741880"/>
                <a:ext cx="4392488" cy="1782198"/>
              </a:xfrm>
              <a:prstGeom prst="rect">
                <a:avLst/>
              </a:prstGeom>
              <a:blipFill rotWithShape="1">
                <a:blip r:embed="rId3"/>
                <a:stretch>
                  <a:fillRect r="-18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827584" y="2805776"/>
                <a:ext cx="4608512" cy="17821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81600" lvl="1" indent="0"/>
                <a:r>
                  <a:rPr lang="en-US" altLang="zh-TW" sz="1600" dirty="0" smtClean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Rolling a dice, the probability to get 6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600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600" b="1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TW" sz="1600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805776"/>
                <a:ext cx="4608512" cy="17821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3" descr="C:\Users\yxguo\Downloads\pd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02202"/>
            <a:ext cx="3024336" cy="220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6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Exponential Distribution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Why </a:t>
                </a:r>
                <a:r>
                  <a:rPr lang="en-US" altLang="zh-TW" dirty="0" smtClean="0"/>
                  <a:t>is it </a:t>
                </a:r>
                <a:r>
                  <a:rPr lang="en-US" altLang="zh-TW" dirty="0" smtClean="0">
                    <a:latin typeface="+mn-lt"/>
                  </a:rPr>
                  <a:t>“</a:t>
                </a:r>
                <a:r>
                  <a:rPr lang="en-US" altLang="zh-TW" dirty="0" smtClean="0"/>
                  <a:t>exponential</a:t>
                </a:r>
                <a:r>
                  <a:rPr lang="en-US" altLang="zh-TW" dirty="0">
                    <a:latin typeface="+mn-lt"/>
                  </a:rPr>
                  <a:t>”</a:t>
                </a:r>
                <a:r>
                  <a:rPr lang="en-US" altLang="zh-TW" dirty="0"/>
                  <a:t> 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dirty="0" smtClean="0"/>
                  <a:t>P(0 </a:t>
                </a:r>
                <a:r>
                  <a:rPr lang="zh-TW" altLang="en-US" dirty="0" smtClean="0"/>
                  <a:t>≤ </a:t>
                </a:r>
                <a:r>
                  <a:rPr lang="en-US" altLang="zh-TW" dirty="0" smtClean="0"/>
                  <a:t>x </a:t>
                </a:r>
                <a:r>
                  <a:rPr lang="zh-TW" altLang="en-US" dirty="0" smtClean="0"/>
                  <a:t>≤ </a:t>
                </a:r>
                <a:r>
                  <a:rPr lang="en-US" altLang="zh-TW" dirty="0" smtClean="0"/>
                  <a:t>1) = 0.05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dirty="0" smtClean="0"/>
                  <a:t>P(1 </a:t>
                </a:r>
                <a:r>
                  <a:rPr lang="zh-TW" altLang="en-US" dirty="0" smtClean="0"/>
                  <a:t>≤ </a:t>
                </a:r>
                <a:r>
                  <a:rPr lang="en-US" altLang="zh-TW" dirty="0" smtClean="0"/>
                  <a:t>x </a:t>
                </a:r>
                <a:r>
                  <a:rPr lang="zh-TW" altLang="en-US" dirty="0" smtClean="0"/>
                  <a:t>≤ </a:t>
                </a:r>
                <a:r>
                  <a:rPr lang="en-US" altLang="zh-TW" dirty="0" smtClean="0"/>
                  <a:t>2) = </a:t>
                </a: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0.95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altLang="zh-TW" dirty="0" smtClean="0"/>
                  <a:t> 0.05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dirty="0" smtClean="0"/>
                  <a:t>P(2 </a:t>
                </a:r>
                <a:r>
                  <a:rPr lang="zh-TW" altLang="en-US" dirty="0"/>
                  <a:t>≤ </a:t>
                </a:r>
                <a:r>
                  <a:rPr lang="en-US" altLang="zh-TW" dirty="0"/>
                  <a:t>x </a:t>
                </a:r>
                <a:r>
                  <a:rPr lang="zh-TW" altLang="en-US" dirty="0"/>
                  <a:t>≤ </a:t>
                </a:r>
                <a:r>
                  <a:rPr lang="en-US" altLang="zh-TW" dirty="0" smtClean="0"/>
                  <a:t>3) = </a:t>
                </a: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(0.95)</a:t>
                </a:r>
                <a:r>
                  <a:rPr lang="en-US" altLang="zh-TW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zh-TW" alt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× </m:t>
                    </m:r>
                  </m:oMath>
                </a14:m>
                <a:r>
                  <a:rPr lang="en-US" altLang="zh-TW" dirty="0" smtClean="0"/>
                  <a:t>0.05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dirty="0" smtClean="0"/>
                  <a:t>. . . . 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1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74</a:t>
            </a:fld>
            <a:endParaRPr lang="en-US" altLang="zh-TW"/>
          </a:p>
        </p:txBody>
      </p:sp>
      <p:pic>
        <p:nvPicPr>
          <p:cNvPr id="6" name="Picture 3" descr="C:\Users\yxguo\Downloads\pd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02202"/>
            <a:ext cx="3024336" cy="220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7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Service Migration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Research directions in Service Migration Problem 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 policy  : </a:t>
            </a:r>
            <a:r>
              <a:rPr lang="en-US" altLang="zh-TW" dirty="0" smtClean="0"/>
              <a:t>Where to migrate &amp; When to migrate ?</a:t>
            </a:r>
          </a:p>
          <a:p>
            <a:pPr marL="904500" lvl="1" indent="-342900"/>
            <a:r>
              <a:rPr lang="en-US" altLang="zh-TW" dirty="0"/>
              <a:t>Two baseline </a:t>
            </a:r>
            <a:r>
              <a:rPr lang="en-US" altLang="zh-TW" dirty="0" smtClean="0"/>
              <a:t>methods </a:t>
            </a:r>
            <a:r>
              <a:rPr lang="en-US" altLang="zh-TW" dirty="0"/>
              <a:t>: never migrate &amp; always </a:t>
            </a:r>
            <a:r>
              <a:rPr lang="en-US" altLang="zh-TW" dirty="0" smtClean="0"/>
              <a:t>migrate</a:t>
            </a:r>
          </a:p>
          <a:p>
            <a:pPr marL="904500" lvl="1" indent="-342900"/>
            <a:r>
              <a:rPr lang="en-US" altLang="zh-TW" dirty="0" smtClean="0"/>
              <a:t>Tradeoff between </a:t>
            </a:r>
            <a:r>
              <a:rPr lang="en-US" altLang="zh-TW" dirty="0" err="1" smtClean="0"/>
              <a:t>QoS</a:t>
            </a:r>
            <a:r>
              <a:rPr lang="en-US" altLang="zh-TW" dirty="0" smtClean="0"/>
              <a:t> improvement and migration cost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migration : </a:t>
            </a:r>
            <a:r>
              <a:rPr lang="en-US" altLang="zh-TW" dirty="0" smtClean="0"/>
              <a:t>How to migrate ?</a:t>
            </a:r>
          </a:p>
          <a:p>
            <a:pPr marL="904500" lvl="1" indent="-342900"/>
            <a:r>
              <a:rPr lang="en-US" altLang="zh-TW" dirty="0" smtClean="0"/>
              <a:t>Minimizing service interruption during migration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857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Service Migration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Research directions </a:t>
            </a:r>
            <a:r>
              <a:rPr lang="en-US" altLang="zh-TW" dirty="0" smtClean="0"/>
              <a:t>in Service Migration Problem 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 policy  : </a:t>
            </a:r>
            <a:r>
              <a:rPr lang="en-US" altLang="zh-TW" dirty="0" smtClean="0"/>
              <a:t>Where to migrate &amp; When to migrate ?</a:t>
            </a:r>
          </a:p>
          <a:p>
            <a:pPr marL="904500" lvl="1" indent="-342900"/>
            <a:r>
              <a:rPr lang="en-US" altLang="zh-TW" dirty="0" smtClean="0"/>
              <a:t>Two baseline methods : never migrate &amp; always migrate</a:t>
            </a:r>
          </a:p>
          <a:p>
            <a:pPr marL="904500" lvl="1" indent="-342900"/>
            <a:r>
              <a:rPr lang="en-US" altLang="zh-TW" dirty="0" smtClean="0"/>
              <a:t>Tradeoff between </a:t>
            </a:r>
            <a:r>
              <a:rPr lang="en-US" altLang="zh-TW" dirty="0" err="1" smtClean="0"/>
              <a:t>QoS</a:t>
            </a:r>
            <a:r>
              <a:rPr lang="en-US" altLang="zh-TW" dirty="0" smtClean="0"/>
              <a:t> improvement and migration cost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Live migration : How to migrate ?</a:t>
            </a:r>
          </a:p>
          <a:p>
            <a:pPr marL="904500" lvl="1" indent="-342900"/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Minimizing service interruption during migration</a:t>
            </a: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51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_template" id="{B95C3F1E-F9BB-4CA4-AEA6-D6DFD92E6777}" vid="{6FCCBB00-056A-4DC7-B5C9-63BBF2B6D3F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MAIN_template</Template>
  <TotalTime>16166</TotalTime>
  <Words>5890</Words>
  <Application>Microsoft Office PowerPoint</Application>
  <PresentationFormat>如螢幕大小 (16:9)</PresentationFormat>
  <Paragraphs>638</Paragraphs>
  <Slides>74</Slides>
  <Notes>39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74</vt:i4>
      </vt:variant>
    </vt:vector>
  </HeadingPairs>
  <TitlesOfParts>
    <vt:vector size="75" baseType="lpstr">
      <vt:lpstr>MAIN_template</vt:lpstr>
      <vt:lpstr>(2016) SEGUE : quality of service aware edge cloud service migration</vt:lpstr>
      <vt:lpstr>Outline</vt:lpstr>
      <vt:lpstr>Introduction to Service Migration Problem</vt:lpstr>
      <vt:lpstr>Computation Offloading in MCC</vt:lpstr>
      <vt:lpstr>Computation Offloading in MEC</vt:lpstr>
      <vt:lpstr>Service Migration Problem</vt:lpstr>
      <vt:lpstr>Service Migration Problem</vt:lpstr>
      <vt:lpstr>Service Migration Problem</vt:lpstr>
      <vt:lpstr>Service Migration Problem</vt:lpstr>
      <vt:lpstr>Introduction to Markov Decision Process</vt:lpstr>
      <vt:lpstr>Deterministic Process  vs.  Stochastic Process</vt:lpstr>
      <vt:lpstr>Volcano Crossing Problem</vt:lpstr>
      <vt:lpstr>Example 1 : Volcano Crossing Problem</vt:lpstr>
      <vt:lpstr>Example 2 : Dice Game</vt:lpstr>
      <vt:lpstr>Example 2 : Dice Game</vt:lpstr>
      <vt:lpstr>MDP Formulation of Dice Game</vt:lpstr>
      <vt:lpstr>PowerPoint 簡報</vt:lpstr>
      <vt:lpstr>Policy</vt:lpstr>
      <vt:lpstr>Value of Policy</vt:lpstr>
      <vt:lpstr>Value of Policy</vt:lpstr>
      <vt:lpstr>Value of Policy</vt:lpstr>
      <vt:lpstr>Algorithm to Solve MDP</vt:lpstr>
      <vt:lpstr>Value Iteration</vt:lpstr>
      <vt:lpstr>Recap 1 : MDP Formulation</vt:lpstr>
      <vt:lpstr>Recap 2 : MDP Component</vt:lpstr>
      <vt:lpstr>Recap 3 : Algorithm to Solve MDP</vt:lpstr>
      <vt:lpstr>(2014) A Markov decision process-based service migration procedure for follow me cloud</vt:lpstr>
      <vt:lpstr>Introduction</vt:lpstr>
      <vt:lpstr>Introduction</vt:lpstr>
      <vt:lpstr>Problem Formulation</vt:lpstr>
      <vt:lpstr>MDP Formulation</vt:lpstr>
      <vt:lpstr>MDP Formulation</vt:lpstr>
      <vt:lpstr>MDP Formulation</vt:lpstr>
      <vt:lpstr>PowerPoint 簡報</vt:lpstr>
      <vt:lpstr>Numerical Result</vt:lpstr>
      <vt:lpstr>Recap : 1-D Mobility Model</vt:lpstr>
      <vt:lpstr>Extend to 2-D Mobility Model</vt:lpstr>
      <vt:lpstr>(2016) SEGUE : quality of service aware edge cloud service migration</vt:lpstr>
      <vt:lpstr>Drawback of previous paper</vt:lpstr>
      <vt:lpstr>Improvement in this paper</vt:lpstr>
      <vt:lpstr>Drawback of previous paper</vt:lpstr>
      <vt:lpstr>Improvement in this paper</vt:lpstr>
      <vt:lpstr>Ch.2 System Overview</vt:lpstr>
      <vt:lpstr>3.1 State Collection Module</vt:lpstr>
      <vt:lpstr>3.1 State Collection Module</vt:lpstr>
      <vt:lpstr>3.1 State Collection Module</vt:lpstr>
      <vt:lpstr>3.1 State Collection Module</vt:lpstr>
      <vt:lpstr>3.2 QoS Prediction Module</vt:lpstr>
      <vt:lpstr>3.2 QoS Prediction Module</vt:lpstr>
      <vt:lpstr>3.3 Edge Cloud Selection Module</vt:lpstr>
      <vt:lpstr>3.3.1 Problem Formulation</vt:lpstr>
      <vt:lpstr>3.3.2 MDP Formulation</vt:lpstr>
      <vt:lpstr>3.3.2 MDP Formulation</vt:lpstr>
      <vt:lpstr>3.3.2 MDP Formulation</vt:lpstr>
      <vt:lpstr>3.3.2 MDP Formulation</vt:lpstr>
      <vt:lpstr>3.3.2 MDP Formulation</vt:lpstr>
      <vt:lpstr>補充 – Compare to pervious MDP model</vt:lpstr>
      <vt:lpstr>3.3.3 Reward Function</vt:lpstr>
      <vt:lpstr>3.3.3 Reward Function</vt:lpstr>
      <vt:lpstr>3.4 Service Migration Module</vt:lpstr>
      <vt:lpstr>Ch.4 Performance Evaluation</vt:lpstr>
      <vt:lpstr>Ch.4 Performance Evaluation</vt:lpstr>
      <vt:lpstr>Ch.4 Performance Evaluation</vt:lpstr>
      <vt:lpstr>Ch.4 Performance Evaluation</vt:lpstr>
      <vt:lpstr>Ch.4 Performance Evaluation</vt:lpstr>
      <vt:lpstr>Ch.4 Performance Evaluation</vt:lpstr>
      <vt:lpstr>Lesson Learned from this paper</vt:lpstr>
      <vt:lpstr>Drawback of this paper</vt:lpstr>
      <vt:lpstr>Drawback of this paper</vt:lpstr>
      <vt:lpstr>Q &amp; A</vt:lpstr>
      <vt:lpstr>Exponential Distribution</vt:lpstr>
      <vt:lpstr>Exponential Distribution</vt:lpstr>
      <vt:lpstr>Exponential Distribution</vt:lpstr>
      <vt:lpstr>Exponential Distribution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郭育軒</dc:creator>
  <cp:lastModifiedBy>郭育軒</cp:lastModifiedBy>
  <cp:revision>353</cp:revision>
  <dcterms:created xsi:type="dcterms:W3CDTF">2021-11-16T10:34:16Z</dcterms:created>
  <dcterms:modified xsi:type="dcterms:W3CDTF">2022-10-23T12:46:25Z</dcterms:modified>
</cp:coreProperties>
</file>